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58" r:id="rId5"/>
    <p:sldId id="259" r:id="rId6"/>
    <p:sldId id="260" r:id="rId7"/>
    <p:sldId id="281" r:id="rId8"/>
    <p:sldId id="282" r:id="rId9"/>
    <p:sldId id="280" r:id="rId10"/>
    <p:sldId id="261" r:id="rId11"/>
    <p:sldId id="266" r:id="rId12"/>
    <p:sldId id="262" r:id="rId13"/>
    <p:sldId id="278" r:id="rId14"/>
    <p:sldId id="263" r:id="rId15"/>
    <p:sldId id="264" r:id="rId16"/>
    <p:sldId id="265" r:id="rId17"/>
    <p:sldId id="279" r:id="rId18"/>
    <p:sldId id="270" r:id="rId19"/>
    <p:sldId id="267" r:id="rId20"/>
    <p:sldId id="268" r:id="rId21"/>
    <p:sldId id="269" r:id="rId22"/>
    <p:sldId id="284" r:id="rId23"/>
    <p:sldId id="28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589099576"/>
        <c:axId val="589100888"/>
      </c:lineChart>
      <c:catAx>
        <c:axId val="589099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89100888"/>
        <c:crosses val="autoZero"/>
        <c:auto val="1"/>
        <c:lblAlgn val="ctr"/>
        <c:lblOffset val="100"/>
        <c:noMultiLvlLbl val="0"/>
      </c:catAx>
      <c:valAx>
        <c:axId val="5891008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89099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5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5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572589" y="759873"/>
            <a:ext cx="1402001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153010" y="759873"/>
            <a:ext cx="7074345" cy="3132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pexels.com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本模板均可更改</a:t>
            </a:r>
            <a:endParaRPr kumimoji="0" lang="en-US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如需商用请联系制作人</a:t>
            </a:r>
            <a:endParaRPr kumimoji="0" lang="en-US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如有疑问可联系制作人  时雨森</a:t>
            </a:r>
            <a:endParaRPr kumimoji="0" lang="en-US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93578" y="3881351"/>
            <a:ext cx="249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754128507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77"/>
          <a:stretch>
            <a:fillRect/>
          </a:stretch>
        </p:blipFill>
        <p:spPr>
          <a:xfrm>
            <a:off x="2572589" y="4231401"/>
            <a:ext cx="2334876" cy="257326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7892893" y="3895865"/>
            <a:ext cx="249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微信号：时雨森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0" y="4231401"/>
            <a:ext cx="2336400" cy="257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C44-7478-4207-915D-9D4DDC001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15C7-CF13-4D39-9172-05F4702990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999445"/>
            <a:ext cx="12192000" cy="285911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98243" y="2495820"/>
            <a:ext cx="9144000" cy="10114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1510110" y="3598890"/>
            <a:ext cx="9143643" cy="40476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zh-CN" dirty="0"/>
              <a:t>Click here to add a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1291771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 bwMode="auto">
          <a:xfrm>
            <a:off x="703942" y="1143000"/>
            <a:ext cx="4572001" cy="4572000"/>
          </a:xfrm>
          <a:prstGeom prst="diamon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2259692" y="1997985"/>
            <a:ext cx="1470025" cy="13795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1858055" y="3584575"/>
            <a:ext cx="2349500" cy="88582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       Content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096000" y="595086"/>
            <a:ext cx="0" cy="568960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6916058" y="7582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6916058" y="21871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916058" y="36160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916058" y="5044980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113713" y="914401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8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113712" y="2265239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9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13711" y="3720827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8113711" y="5123040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one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Two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Three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Four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FCC44-7478-4207-915D-9D4DDC001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815C7-CF13-4D39-9172-05F4702990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.jpe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星空幻想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498600" y="3729519"/>
            <a:ext cx="9143643" cy="40476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sky fantasy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05793" y="2325189"/>
            <a:ext cx="4376057" cy="20508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3320" y="646972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961333" y="2224313"/>
            <a:ext cx="8530587" cy="2536373"/>
            <a:chOff x="2235200" y="2224313"/>
            <a:chExt cx="8530587" cy="2536373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2235200" y="3599543"/>
              <a:ext cx="1161143" cy="116114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367315" y="3570513"/>
              <a:ext cx="740230" cy="74023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078517" y="3149600"/>
              <a:ext cx="1161143" cy="116114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6328229" y="2786742"/>
              <a:ext cx="1567542" cy="156754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181600" y="3149600"/>
              <a:ext cx="1161143" cy="116114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48108" y="2793999"/>
              <a:ext cx="1161143" cy="116114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8984340" y="2224313"/>
              <a:ext cx="1781447" cy="169454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631600" y="4998715"/>
            <a:ext cx="6928800" cy="746356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我们的目标是征服星辰大海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6634" y="676001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3714" y="780644"/>
            <a:ext cx="5544457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倍字间距。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图表 5"/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633" y="2011680"/>
            <a:ext cx="11331537" cy="42904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/>
              <a:t>Part Three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3320" y="646972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1943" y="1958340"/>
            <a:ext cx="7228114" cy="70942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倍字间距。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45029" y="4153989"/>
            <a:ext cx="100845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734094" y="3429000"/>
            <a:ext cx="1495697" cy="14565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918856" y="3429000"/>
            <a:ext cx="1495697" cy="14565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805747" y="3429000"/>
            <a:ext cx="1495697" cy="14565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967650" y="3429000"/>
            <a:ext cx="1495697" cy="14565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734094" y="3429000"/>
            <a:ext cx="1495697" cy="145650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935184" y="3425734"/>
            <a:ext cx="1495697" cy="145650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89417" y="3425733"/>
            <a:ext cx="1495697" cy="145650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980708" y="3425733"/>
            <a:ext cx="1495697" cy="145650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60220" y="5267155"/>
            <a:ext cx="1545722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165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10171" y="5260623"/>
            <a:ext cx="1545722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165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14429" y="5234173"/>
            <a:ext cx="1545722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165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80708" y="5234173"/>
            <a:ext cx="1545722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165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组合 209"/>
          <p:cNvGrpSpPr/>
          <p:nvPr/>
        </p:nvGrpSpPr>
        <p:grpSpPr>
          <a:xfrm>
            <a:off x="4836913" y="1957614"/>
            <a:ext cx="2518173" cy="3700417"/>
            <a:chOff x="4836912" y="2026026"/>
            <a:chExt cx="2518173" cy="3700417"/>
          </a:xfrm>
          <a:solidFill>
            <a:schemeClr val="tx1"/>
          </a:solidFill>
        </p:grpSpPr>
        <p:sp>
          <p:nvSpPr>
            <p:cNvPr id="110" name="Freeform 6"/>
            <p:cNvSpPr/>
            <p:nvPr/>
          </p:nvSpPr>
          <p:spPr bwMode="auto">
            <a:xfrm flipH="1">
              <a:off x="5750526" y="5454848"/>
              <a:ext cx="670400" cy="144227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 dirty="0"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63"/>
            <p:cNvSpPr/>
            <p:nvPr/>
          </p:nvSpPr>
          <p:spPr>
            <a:xfrm flipH="1">
              <a:off x="5574810" y="5126904"/>
              <a:ext cx="1021829" cy="297882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64"/>
            <p:cNvSpPr/>
            <p:nvPr/>
          </p:nvSpPr>
          <p:spPr>
            <a:xfrm flipH="1">
              <a:off x="5857813" y="5629136"/>
              <a:ext cx="455825" cy="97307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5"/>
            <p:cNvSpPr/>
            <p:nvPr/>
          </p:nvSpPr>
          <p:spPr bwMode="auto">
            <a:xfrm>
              <a:off x="6003725" y="4551342"/>
              <a:ext cx="133350" cy="394097"/>
            </a:xfrm>
            <a:custGeom>
              <a:avLst/>
              <a:gdLst>
                <a:gd name="T0" fmla="*/ 77 w 112"/>
                <a:gd name="T1" fmla="*/ 270 h 331"/>
                <a:gd name="T2" fmla="*/ 44 w 112"/>
                <a:gd name="T3" fmla="*/ 331 h 331"/>
                <a:gd name="T4" fmla="*/ 15 w 112"/>
                <a:gd name="T5" fmla="*/ 328 h 331"/>
                <a:gd name="T6" fmla="*/ 0 w 112"/>
                <a:gd name="T7" fmla="*/ 261 h 331"/>
                <a:gd name="T8" fmla="*/ 35 w 112"/>
                <a:gd name="T9" fmla="*/ 0 h 331"/>
                <a:gd name="T10" fmla="*/ 112 w 112"/>
                <a:gd name="T11" fmla="*/ 11 h 331"/>
                <a:gd name="T12" fmla="*/ 77 w 112"/>
                <a:gd name="T13" fmla="*/ 2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331">
                  <a:moveTo>
                    <a:pt x="77" y="270"/>
                  </a:moveTo>
                  <a:lnTo>
                    <a:pt x="44" y="331"/>
                  </a:lnTo>
                  <a:lnTo>
                    <a:pt x="15" y="328"/>
                  </a:lnTo>
                  <a:lnTo>
                    <a:pt x="0" y="261"/>
                  </a:lnTo>
                  <a:lnTo>
                    <a:pt x="35" y="0"/>
                  </a:lnTo>
                  <a:lnTo>
                    <a:pt x="112" y="11"/>
                  </a:lnTo>
                  <a:lnTo>
                    <a:pt x="77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6"/>
            <p:cNvSpPr/>
            <p:nvPr/>
          </p:nvSpPr>
          <p:spPr bwMode="auto">
            <a:xfrm>
              <a:off x="6041825" y="4481095"/>
              <a:ext cx="104775" cy="121444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2 w 64"/>
                <a:gd name="T15" fmla="*/ 22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3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2" y="22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7"/>
            <p:cNvSpPr/>
            <p:nvPr/>
          </p:nvSpPr>
          <p:spPr bwMode="auto">
            <a:xfrm>
              <a:off x="6029919" y="4525148"/>
              <a:ext cx="114300" cy="110729"/>
            </a:xfrm>
            <a:custGeom>
              <a:avLst/>
              <a:gdLst>
                <a:gd name="T0" fmla="*/ 85 w 96"/>
                <a:gd name="T1" fmla="*/ 93 h 93"/>
                <a:gd name="T2" fmla="*/ 0 w 96"/>
                <a:gd name="T3" fmla="*/ 81 h 93"/>
                <a:gd name="T4" fmla="*/ 11 w 96"/>
                <a:gd name="T5" fmla="*/ 0 h 93"/>
                <a:gd name="T6" fmla="*/ 96 w 96"/>
                <a:gd name="T7" fmla="*/ 12 h 93"/>
                <a:gd name="T8" fmla="*/ 85 w 9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85" y="93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2"/>
                  </a:lnTo>
                  <a:lnTo>
                    <a:pt x="85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8"/>
            <p:cNvSpPr/>
            <p:nvPr/>
          </p:nvSpPr>
          <p:spPr bwMode="auto">
            <a:xfrm>
              <a:off x="6021585" y="4931151"/>
              <a:ext cx="34529" cy="57150"/>
            </a:xfrm>
            <a:custGeom>
              <a:avLst/>
              <a:gdLst>
                <a:gd name="T0" fmla="*/ 0 w 21"/>
                <a:gd name="T1" fmla="*/ 5 h 35"/>
                <a:gd name="T2" fmla="*/ 5 w 21"/>
                <a:gd name="T3" fmla="*/ 26 h 35"/>
                <a:gd name="T4" fmla="*/ 21 w 21"/>
                <a:gd name="T5" fmla="*/ 9 h 35"/>
                <a:gd name="T6" fmla="*/ 0 w 21"/>
                <a:gd name="T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5"/>
                  </a:moveTo>
                  <a:cubicBezTo>
                    <a:pt x="0" y="5"/>
                    <a:pt x="3" y="22"/>
                    <a:pt x="5" y="26"/>
                  </a:cubicBezTo>
                  <a:cubicBezTo>
                    <a:pt x="6" y="31"/>
                    <a:pt x="9" y="35"/>
                    <a:pt x="21" y="9"/>
                  </a:cubicBezTo>
                  <a:cubicBezTo>
                    <a:pt x="21" y="9"/>
                    <a:pt x="13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9"/>
            <p:cNvSpPr/>
            <p:nvPr/>
          </p:nvSpPr>
          <p:spPr bwMode="auto">
            <a:xfrm>
              <a:off x="6141838" y="4550151"/>
              <a:ext cx="132160" cy="394097"/>
            </a:xfrm>
            <a:custGeom>
              <a:avLst/>
              <a:gdLst>
                <a:gd name="T0" fmla="*/ 75 w 111"/>
                <a:gd name="T1" fmla="*/ 269 h 331"/>
                <a:gd name="T2" fmla="*/ 44 w 111"/>
                <a:gd name="T3" fmla="*/ 331 h 331"/>
                <a:gd name="T4" fmla="*/ 15 w 111"/>
                <a:gd name="T5" fmla="*/ 326 h 331"/>
                <a:gd name="T6" fmla="*/ 0 w 111"/>
                <a:gd name="T7" fmla="*/ 259 h 331"/>
                <a:gd name="T8" fmla="*/ 34 w 111"/>
                <a:gd name="T9" fmla="*/ 0 h 331"/>
                <a:gd name="T10" fmla="*/ 111 w 111"/>
                <a:gd name="T11" fmla="*/ 9 h 331"/>
                <a:gd name="T12" fmla="*/ 75 w 111"/>
                <a:gd name="T13" fmla="*/ 26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31">
                  <a:moveTo>
                    <a:pt x="75" y="269"/>
                  </a:moveTo>
                  <a:lnTo>
                    <a:pt x="44" y="331"/>
                  </a:lnTo>
                  <a:lnTo>
                    <a:pt x="15" y="326"/>
                  </a:lnTo>
                  <a:lnTo>
                    <a:pt x="0" y="259"/>
                  </a:lnTo>
                  <a:lnTo>
                    <a:pt x="34" y="0"/>
                  </a:lnTo>
                  <a:lnTo>
                    <a:pt x="111" y="9"/>
                  </a:lnTo>
                  <a:lnTo>
                    <a:pt x="75" y="2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10"/>
            <p:cNvSpPr/>
            <p:nvPr/>
          </p:nvSpPr>
          <p:spPr bwMode="auto">
            <a:xfrm>
              <a:off x="6178747" y="4477523"/>
              <a:ext cx="104775" cy="121444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1 w 64"/>
                <a:gd name="T15" fmla="*/ 23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4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1" y="23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11"/>
            <p:cNvSpPr/>
            <p:nvPr/>
          </p:nvSpPr>
          <p:spPr bwMode="auto">
            <a:xfrm>
              <a:off x="6168031" y="4523957"/>
              <a:ext cx="114300" cy="109538"/>
            </a:xfrm>
            <a:custGeom>
              <a:avLst/>
              <a:gdLst>
                <a:gd name="T0" fmla="*/ 85 w 96"/>
                <a:gd name="T1" fmla="*/ 92 h 92"/>
                <a:gd name="T2" fmla="*/ 0 w 96"/>
                <a:gd name="T3" fmla="*/ 81 h 92"/>
                <a:gd name="T4" fmla="*/ 11 w 96"/>
                <a:gd name="T5" fmla="*/ 0 h 92"/>
                <a:gd name="T6" fmla="*/ 96 w 96"/>
                <a:gd name="T7" fmla="*/ 11 h 92"/>
                <a:gd name="T8" fmla="*/ 85 w 96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2">
                  <a:moveTo>
                    <a:pt x="85" y="92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1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12"/>
            <p:cNvSpPr/>
            <p:nvPr/>
          </p:nvSpPr>
          <p:spPr bwMode="auto">
            <a:xfrm>
              <a:off x="6159697" y="4927579"/>
              <a:ext cx="34529" cy="57150"/>
            </a:xfrm>
            <a:custGeom>
              <a:avLst/>
              <a:gdLst>
                <a:gd name="T0" fmla="*/ 0 w 21"/>
                <a:gd name="T1" fmla="*/ 6 h 35"/>
                <a:gd name="T2" fmla="*/ 5 w 21"/>
                <a:gd name="T3" fmla="*/ 27 h 35"/>
                <a:gd name="T4" fmla="*/ 21 w 21"/>
                <a:gd name="T5" fmla="*/ 10 h 35"/>
                <a:gd name="T6" fmla="*/ 0 w 21"/>
                <a:gd name="T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6"/>
                  </a:moveTo>
                  <a:cubicBezTo>
                    <a:pt x="0" y="6"/>
                    <a:pt x="3" y="22"/>
                    <a:pt x="5" y="27"/>
                  </a:cubicBezTo>
                  <a:cubicBezTo>
                    <a:pt x="6" y="31"/>
                    <a:pt x="9" y="35"/>
                    <a:pt x="21" y="10"/>
                  </a:cubicBezTo>
                  <a:cubicBezTo>
                    <a:pt x="21" y="10"/>
                    <a:pt x="13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13"/>
            <p:cNvSpPr/>
            <p:nvPr/>
          </p:nvSpPr>
          <p:spPr bwMode="auto">
            <a:xfrm>
              <a:off x="6262092" y="4552532"/>
              <a:ext cx="30956" cy="200025"/>
            </a:xfrm>
            <a:custGeom>
              <a:avLst/>
              <a:gdLst>
                <a:gd name="T0" fmla="*/ 4 w 19"/>
                <a:gd name="T1" fmla="*/ 0 h 122"/>
                <a:gd name="T2" fmla="*/ 19 w 19"/>
                <a:gd name="T3" fmla="*/ 16 h 122"/>
                <a:gd name="T4" fmla="*/ 7 w 19"/>
                <a:gd name="T5" fmla="*/ 115 h 122"/>
                <a:gd name="T6" fmla="*/ 0 w 19"/>
                <a:gd name="T7" fmla="*/ 121 h 122"/>
                <a:gd name="T8" fmla="*/ 10 w 19"/>
                <a:gd name="T9" fmla="*/ 43 h 122"/>
                <a:gd name="T10" fmla="*/ 5 w 19"/>
                <a:gd name="T11" fmla="*/ 34 h 122"/>
                <a:gd name="T12" fmla="*/ 4 w 19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2">
                  <a:moveTo>
                    <a:pt x="4" y="0"/>
                  </a:moveTo>
                  <a:cubicBezTo>
                    <a:pt x="4" y="0"/>
                    <a:pt x="18" y="10"/>
                    <a:pt x="19" y="16"/>
                  </a:cubicBezTo>
                  <a:cubicBezTo>
                    <a:pt x="19" y="21"/>
                    <a:pt x="7" y="115"/>
                    <a:pt x="7" y="115"/>
                  </a:cubicBezTo>
                  <a:cubicBezTo>
                    <a:pt x="7" y="115"/>
                    <a:pt x="8" y="122"/>
                    <a:pt x="0" y="12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grpSp>
          <p:nvGrpSpPr>
            <p:cNvPr id="122" name="Group 274"/>
            <p:cNvGrpSpPr/>
            <p:nvPr/>
          </p:nvGrpSpPr>
          <p:grpSpPr>
            <a:xfrm>
              <a:off x="5335785" y="4490620"/>
              <a:ext cx="613172" cy="465535"/>
              <a:chOff x="7170738" y="4168775"/>
              <a:chExt cx="817563" cy="620713"/>
            </a:xfrm>
            <a:grpFill/>
          </p:grpSpPr>
          <p:sp>
            <p:nvSpPr>
              <p:cNvPr id="204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3" name="Freeform 20"/>
            <p:cNvSpPr>
              <a:spLocks noEditPoints="1"/>
            </p:cNvSpPr>
            <p:nvPr/>
          </p:nvSpPr>
          <p:spPr bwMode="auto">
            <a:xfrm>
              <a:off x="4836912" y="2871369"/>
              <a:ext cx="358379" cy="377429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24" name="Oval 21"/>
            <p:cNvSpPr>
              <a:spLocks noChangeArrowheads="1"/>
            </p:cNvSpPr>
            <p:nvPr/>
          </p:nvSpPr>
          <p:spPr bwMode="auto">
            <a:xfrm>
              <a:off x="7124104" y="2783263"/>
              <a:ext cx="105966" cy="1059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2"/>
            <p:cNvSpPr/>
            <p:nvPr/>
          </p:nvSpPr>
          <p:spPr bwMode="auto">
            <a:xfrm>
              <a:off x="7162203" y="2861844"/>
              <a:ext cx="166688" cy="347663"/>
            </a:xfrm>
            <a:custGeom>
              <a:avLst/>
              <a:gdLst>
                <a:gd name="T0" fmla="*/ 0 w 102"/>
                <a:gd name="T1" fmla="*/ 6 h 213"/>
                <a:gd name="T2" fmla="*/ 68 w 102"/>
                <a:gd name="T3" fmla="*/ 184 h 213"/>
                <a:gd name="T4" fmla="*/ 99 w 102"/>
                <a:gd name="T5" fmla="*/ 213 h 213"/>
                <a:gd name="T6" fmla="*/ 23 w 102"/>
                <a:gd name="T7" fmla="*/ 0 h 213"/>
                <a:gd name="T8" fmla="*/ 0 w 102"/>
                <a:gd name="T9" fmla="*/ 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13">
                  <a:moveTo>
                    <a:pt x="0" y="6"/>
                  </a:moveTo>
                  <a:cubicBezTo>
                    <a:pt x="0" y="7"/>
                    <a:pt x="68" y="184"/>
                    <a:pt x="68" y="184"/>
                  </a:cubicBezTo>
                  <a:cubicBezTo>
                    <a:pt x="68" y="184"/>
                    <a:pt x="96" y="213"/>
                    <a:pt x="99" y="213"/>
                  </a:cubicBezTo>
                  <a:cubicBezTo>
                    <a:pt x="102" y="213"/>
                    <a:pt x="23" y="0"/>
                    <a:pt x="23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3"/>
            <p:cNvSpPr/>
            <p:nvPr/>
          </p:nvSpPr>
          <p:spPr bwMode="auto">
            <a:xfrm>
              <a:off x="7015757" y="2861844"/>
              <a:ext cx="178594" cy="342900"/>
            </a:xfrm>
            <a:custGeom>
              <a:avLst/>
              <a:gdLst>
                <a:gd name="T0" fmla="*/ 149 w 150"/>
                <a:gd name="T1" fmla="*/ 14 h 288"/>
                <a:gd name="T2" fmla="*/ 40 w 150"/>
                <a:gd name="T3" fmla="*/ 248 h 288"/>
                <a:gd name="T4" fmla="*/ 0 w 150"/>
                <a:gd name="T5" fmla="*/ 288 h 288"/>
                <a:gd name="T6" fmla="*/ 11 w 150"/>
                <a:gd name="T7" fmla="*/ 233 h 288"/>
                <a:gd name="T8" fmla="*/ 117 w 150"/>
                <a:gd name="T9" fmla="*/ 0 h 288"/>
                <a:gd name="T10" fmla="*/ 150 w 150"/>
                <a:gd name="T11" fmla="*/ 11 h 288"/>
                <a:gd name="T12" fmla="*/ 149 w 150"/>
                <a:gd name="T13" fmla="*/ 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88">
                  <a:moveTo>
                    <a:pt x="149" y="14"/>
                  </a:moveTo>
                  <a:lnTo>
                    <a:pt x="40" y="248"/>
                  </a:lnTo>
                  <a:lnTo>
                    <a:pt x="0" y="288"/>
                  </a:lnTo>
                  <a:lnTo>
                    <a:pt x="11" y="233"/>
                  </a:lnTo>
                  <a:lnTo>
                    <a:pt x="117" y="0"/>
                  </a:lnTo>
                  <a:lnTo>
                    <a:pt x="150" y="11"/>
                  </a:lnTo>
                  <a:lnTo>
                    <a:pt x="149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"/>
            <p:cNvSpPr/>
            <p:nvPr/>
          </p:nvSpPr>
          <p:spPr bwMode="auto">
            <a:xfrm>
              <a:off x="7171729" y="2745164"/>
              <a:ext cx="19050" cy="59531"/>
            </a:xfrm>
            <a:custGeom>
              <a:avLst/>
              <a:gdLst>
                <a:gd name="T0" fmla="*/ 12 w 12"/>
                <a:gd name="T1" fmla="*/ 30 h 36"/>
                <a:gd name="T2" fmla="*/ 6 w 12"/>
                <a:gd name="T3" fmla="*/ 36 h 36"/>
                <a:gd name="T4" fmla="*/ 0 w 12"/>
                <a:gd name="T5" fmla="*/ 30 h 36"/>
                <a:gd name="T6" fmla="*/ 0 w 12"/>
                <a:gd name="T7" fmla="*/ 6 h 36"/>
                <a:gd name="T8" fmla="*/ 6 w 12"/>
                <a:gd name="T9" fmla="*/ 0 h 36"/>
                <a:gd name="T10" fmla="*/ 12 w 12"/>
                <a:gd name="T11" fmla="*/ 6 h 36"/>
                <a:gd name="T12" fmla="*/ 12 w 12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12" y="30"/>
                  </a:moveTo>
                  <a:cubicBezTo>
                    <a:pt x="12" y="33"/>
                    <a:pt x="10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5"/>
            <p:cNvSpPr>
              <a:spLocks noEditPoints="1"/>
            </p:cNvSpPr>
            <p:nvPr/>
          </p:nvSpPr>
          <p:spPr bwMode="auto">
            <a:xfrm>
              <a:off x="6319241" y="2489179"/>
              <a:ext cx="169069" cy="457200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26"/>
            <p:cNvSpPr>
              <a:spLocks noEditPoints="1"/>
            </p:cNvSpPr>
            <p:nvPr/>
          </p:nvSpPr>
          <p:spPr bwMode="auto">
            <a:xfrm>
              <a:off x="6173985" y="2633244"/>
              <a:ext cx="458391" cy="167879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27"/>
            <p:cNvSpPr>
              <a:spLocks noEditPoints="1"/>
            </p:cNvSpPr>
            <p:nvPr/>
          </p:nvSpPr>
          <p:spPr bwMode="auto">
            <a:xfrm>
              <a:off x="6208513" y="2529661"/>
              <a:ext cx="389335" cy="373856"/>
            </a:xfrm>
            <a:custGeom>
              <a:avLst/>
              <a:gdLst>
                <a:gd name="T0" fmla="*/ 218 w 238"/>
                <a:gd name="T1" fmla="*/ 16 h 229"/>
                <a:gd name="T2" fmla="*/ 119 w 238"/>
                <a:gd name="T3" fmla="*/ 46 h 229"/>
                <a:gd name="T4" fmla="*/ 119 w 238"/>
                <a:gd name="T5" fmla="*/ 57 h 229"/>
                <a:gd name="T6" fmla="*/ 202 w 238"/>
                <a:gd name="T7" fmla="*/ 32 h 229"/>
                <a:gd name="T8" fmla="*/ 150 w 238"/>
                <a:gd name="T9" fmla="*/ 145 h 229"/>
                <a:gd name="T10" fmla="*/ 119 w 238"/>
                <a:gd name="T11" fmla="*/ 172 h 229"/>
                <a:gd name="T12" fmla="*/ 119 w 238"/>
                <a:gd name="T13" fmla="*/ 183 h 229"/>
                <a:gd name="T14" fmla="*/ 156 w 238"/>
                <a:gd name="T15" fmla="*/ 151 h 229"/>
                <a:gd name="T16" fmla="*/ 218 w 238"/>
                <a:gd name="T17" fmla="*/ 16 h 229"/>
                <a:gd name="T18" fmla="*/ 119 w 238"/>
                <a:gd name="T19" fmla="*/ 46 h 229"/>
                <a:gd name="T20" fmla="*/ 83 w 238"/>
                <a:gd name="T21" fmla="*/ 78 h 229"/>
                <a:gd name="T22" fmla="*/ 20 w 238"/>
                <a:gd name="T23" fmla="*/ 214 h 229"/>
                <a:gd name="T24" fmla="*/ 119 w 238"/>
                <a:gd name="T25" fmla="*/ 183 h 229"/>
                <a:gd name="T26" fmla="*/ 119 w 238"/>
                <a:gd name="T27" fmla="*/ 172 h 229"/>
                <a:gd name="T28" fmla="*/ 36 w 238"/>
                <a:gd name="T29" fmla="*/ 197 h 229"/>
                <a:gd name="T30" fmla="*/ 36 w 238"/>
                <a:gd name="T31" fmla="*/ 197 h 229"/>
                <a:gd name="T32" fmla="*/ 89 w 238"/>
                <a:gd name="T33" fmla="*/ 84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16"/>
                  </a:moveTo>
                  <a:cubicBezTo>
                    <a:pt x="202" y="0"/>
                    <a:pt x="162" y="13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55" y="30"/>
                    <a:pt x="189" y="19"/>
                    <a:pt x="202" y="32"/>
                  </a:cubicBezTo>
                  <a:cubicBezTo>
                    <a:pt x="219" y="49"/>
                    <a:pt x="195" y="99"/>
                    <a:pt x="150" y="145"/>
                  </a:cubicBezTo>
                  <a:cubicBezTo>
                    <a:pt x="140" y="155"/>
                    <a:pt x="129" y="164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31" y="174"/>
                    <a:pt x="144" y="163"/>
                    <a:pt x="156" y="151"/>
                  </a:cubicBezTo>
                  <a:cubicBezTo>
                    <a:pt x="210" y="96"/>
                    <a:pt x="238" y="36"/>
                    <a:pt x="218" y="16"/>
                  </a:cubicBezTo>
                  <a:close/>
                  <a:moveTo>
                    <a:pt x="119" y="46"/>
                  </a:moveTo>
                  <a:cubicBezTo>
                    <a:pt x="107" y="55"/>
                    <a:pt x="95" y="66"/>
                    <a:pt x="83" y="78"/>
                  </a:cubicBezTo>
                  <a:cubicBezTo>
                    <a:pt x="28" y="133"/>
                    <a:pt x="0" y="193"/>
                    <a:pt x="20" y="214"/>
                  </a:cubicBezTo>
                  <a:cubicBezTo>
                    <a:pt x="36" y="229"/>
                    <a:pt x="76" y="216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83" y="199"/>
                    <a:pt x="49" y="211"/>
                    <a:pt x="36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19" y="181"/>
                    <a:pt x="43" y="130"/>
                    <a:pt x="89" y="84"/>
                  </a:cubicBezTo>
                  <a:cubicBezTo>
                    <a:pt x="99" y="74"/>
                    <a:pt x="109" y="65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8"/>
            <p:cNvSpPr>
              <a:spLocks noEditPoints="1"/>
            </p:cNvSpPr>
            <p:nvPr/>
          </p:nvSpPr>
          <p:spPr bwMode="auto">
            <a:xfrm>
              <a:off x="6208513" y="2529661"/>
              <a:ext cx="389335" cy="373856"/>
            </a:xfrm>
            <a:custGeom>
              <a:avLst/>
              <a:gdLst>
                <a:gd name="T0" fmla="*/ 218 w 238"/>
                <a:gd name="T1" fmla="*/ 214 h 229"/>
                <a:gd name="T2" fmla="*/ 156 w 238"/>
                <a:gd name="T3" fmla="*/ 78 h 229"/>
                <a:gd name="T4" fmla="*/ 119 w 238"/>
                <a:gd name="T5" fmla="*/ 46 h 229"/>
                <a:gd name="T6" fmla="*/ 119 w 238"/>
                <a:gd name="T7" fmla="*/ 57 h 229"/>
                <a:gd name="T8" fmla="*/ 150 w 238"/>
                <a:gd name="T9" fmla="*/ 84 h 229"/>
                <a:gd name="T10" fmla="*/ 202 w 238"/>
                <a:gd name="T11" fmla="*/ 197 h 229"/>
                <a:gd name="T12" fmla="*/ 119 w 238"/>
                <a:gd name="T13" fmla="*/ 172 h 229"/>
                <a:gd name="T14" fmla="*/ 119 w 238"/>
                <a:gd name="T15" fmla="*/ 183 h 229"/>
                <a:gd name="T16" fmla="*/ 218 w 238"/>
                <a:gd name="T17" fmla="*/ 214 h 229"/>
                <a:gd name="T18" fmla="*/ 119 w 238"/>
                <a:gd name="T19" fmla="*/ 46 h 229"/>
                <a:gd name="T20" fmla="*/ 20 w 238"/>
                <a:gd name="T21" fmla="*/ 16 h 229"/>
                <a:gd name="T22" fmla="*/ 83 w 238"/>
                <a:gd name="T23" fmla="*/ 151 h 229"/>
                <a:gd name="T24" fmla="*/ 119 w 238"/>
                <a:gd name="T25" fmla="*/ 183 h 229"/>
                <a:gd name="T26" fmla="*/ 119 w 238"/>
                <a:gd name="T27" fmla="*/ 172 h 229"/>
                <a:gd name="T28" fmla="*/ 89 w 238"/>
                <a:gd name="T29" fmla="*/ 145 h 229"/>
                <a:gd name="T30" fmla="*/ 36 w 238"/>
                <a:gd name="T31" fmla="*/ 32 h 229"/>
                <a:gd name="T32" fmla="*/ 36 w 238"/>
                <a:gd name="T33" fmla="*/ 32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214"/>
                  </a:moveTo>
                  <a:cubicBezTo>
                    <a:pt x="238" y="193"/>
                    <a:pt x="210" y="133"/>
                    <a:pt x="156" y="78"/>
                  </a:cubicBezTo>
                  <a:cubicBezTo>
                    <a:pt x="144" y="66"/>
                    <a:pt x="131" y="55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9" y="65"/>
                    <a:pt x="140" y="74"/>
                    <a:pt x="150" y="84"/>
                  </a:cubicBezTo>
                  <a:cubicBezTo>
                    <a:pt x="195" y="130"/>
                    <a:pt x="219" y="181"/>
                    <a:pt x="202" y="197"/>
                  </a:cubicBezTo>
                  <a:cubicBezTo>
                    <a:pt x="189" y="211"/>
                    <a:pt x="155" y="199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62" y="216"/>
                    <a:pt x="202" y="229"/>
                    <a:pt x="218" y="214"/>
                  </a:cubicBezTo>
                  <a:close/>
                  <a:moveTo>
                    <a:pt x="119" y="46"/>
                  </a:moveTo>
                  <a:cubicBezTo>
                    <a:pt x="76" y="13"/>
                    <a:pt x="36" y="0"/>
                    <a:pt x="20" y="16"/>
                  </a:cubicBezTo>
                  <a:cubicBezTo>
                    <a:pt x="0" y="36"/>
                    <a:pt x="28" y="96"/>
                    <a:pt x="83" y="151"/>
                  </a:cubicBezTo>
                  <a:cubicBezTo>
                    <a:pt x="95" y="163"/>
                    <a:pt x="107" y="174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09" y="164"/>
                    <a:pt x="99" y="155"/>
                    <a:pt x="89" y="145"/>
                  </a:cubicBezTo>
                  <a:cubicBezTo>
                    <a:pt x="43" y="99"/>
                    <a:pt x="19" y="49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9" y="19"/>
                    <a:pt x="83" y="30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32" name="Oval 29"/>
            <p:cNvSpPr>
              <a:spLocks noChangeArrowheads="1"/>
            </p:cNvSpPr>
            <p:nvPr/>
          </p:nvSpPr>
          <p:spPr bwMode="auto">
            <a:xfrm>
              <a:off x="6369248" y="2682061"/>
              <a:ext cx="70247" cy="702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6908601" y="2359401"/>
              <a:ext cx="192881" cy="365522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34" name="Rectangle 31"/>
            <p:cNvSpPr>
              <a:spLocks noChangeArrowheads="1"/>
            </p:cNvSpPr>
            <p:nvPr/>
          </p:nvSpPr>
          <p:spPr bwMode="auto">
            <a:xfrm>
              <a:off x="6812160" y="2358211"/>
              <a:ext cx="48816" cy="35599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5231010" y="4151292"/>
              <a:ext cx="421481" cy="308372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grpSp>
          <p:nvGrpSpPr>
            <p:cNvPr id="136" name="Group 288"/>
            <p:cNvGrpSpPr/>
            <p:nvPr/>
          </p:nvGrpSpPr>
          <p:grpSpPr>
            <a:xfrm>
              <a:off x="6415682" y="4459663"/>
              <a:ext cx="381001" cy="490538"/>
              <a:chOff x="8610600" y="4127500"/>
              <a:chExt cx="508001" cy="654050"/>
            </a:xfrm>
            <a:grpFill/>
          </p:grpSpPr>
          <p:sp>
            <p:nvSpPr>
              <p:cNvPr id="196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7" name="Freeform 41"/>
            <p:cNvSpPr>
              <a:spLocks noEditPoints="1"/>
            </p:cNvSpPr>
            <p:nvPr/>
          </p:nvSpPr>
          <p:spPr bwMode="auto">
            <a:xfrm>
              <a:off x="6731198" y="3964363"/>
              <a:ext cx="321469" cy="292894"/>
            </a:xfrm>
            <a:custGeom>
              <a:avLst/>
              <a:gdLst>
                <a:gd name="T0" fmla="*/ 116 w 196"/>
                <a:gd name="T1" fmla="*/ 2 h 179"/>
                <a:gd name="T2" fmla="*/ 98 w 196"/>
                <a:gd name="T3" fmla="*/ 0 h 179"/>
                <a:gd name="T4" fmla="*/ 98 w 196"/>
                <a:gd name="T5" fmla="*/ 17 h 179"/>
                <a:gd name="T6" fmla="*/ 113 w 196"/>
                <a:gd name="T7" fmla="*/ 18 h 179"/>
                <a:gd name="T8" fmla="*/ 169 w 196"/>
                <a:gd name="T9" fmla="*/ 105 h 179"/>
                <a:gd name="T10" fmla="*/ 98 w 196"/>
                <a:gd name="T11" fmla="*/ 163 h 179"/>
                <a:gd name="T12" fmla="*/ 98 w 196"/>
                <a:gd name="T13" fmla="*/ 179 h 179"/>
                <a:gd name="T14" fmla="*/ 185 w 196"/>
                <a:gd name="T15" fmla="*/ 108 h 179"/>
                <a:gd name="T16" fmla="*/ 116 w 196"/>
                <a:gd name="T17" fmla="*/ 2 h 179"/>
                <a:gd name="T18" fmla="*/ 98 w 196"/>
                <a:gd name="T19" fmla="*/ 0 h 179"/>
                <a:gd name="T20" fmla="*/ 10 w 196"/>
                <a:gd name="T21" fmla="*/ 71 h 179"/>
                <a:gd name="T22" fmla="*/ 79 w 196"/>
                <a:gd name="T23" fmla="*/ 177 h 179"/>
                <a:gd name="T24" fmla="*/ 98 w 196"/>
                <a:gd name="T25" fmla="*/ 179 h 179"/>
                <a:gd name="T26" fmla="*/ 98 w 196"/>
                <a:gd name="T27" fmla="*/ 163 h 179"/>
                <a:gd name="T28" fmla="*/ 83 w 196"/>
                <a:gd name="T29" fmla="*/ 161 h 179"/>
                <a:gd name="T30" fmla="*/ 83 w 196"/>
                <a:gd name="T31" fmla="*/ 161 h 179"/>
                <a:gd name="T32" fmla="*/ 26 w 196"/>
                <a:gd name="T33" fmla="*/ 75 h 179"/>
                <a:gd name="T34" fmla="*/ 98 w 196"/>
                <a:gd name="T35" fmla="*/ 17 h 179"/>
                <a:gd name="T36" fmla="*/ 98 w 196"/>
                <a:gd name="T3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179">
                  <a:moveTo>
                    <a:pt x="116" y="2"/>
                  </a:moveTo>
                  <a:cubicBezTo>
                    <a:pt x="110" y="1"/>
                    <a:pt x="104" y="0"/>
                    <a:pt x="98" y="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7"/>
                    <a:pt x="108" y="17"/>
                    <a:pt x="113" y="18"/>
                  </a:cubicBezTo>
                  <a:cubicBezTo>
                    <a:pt x="152" y="27"/>
                    <a:pt x="177" y="65"/>
                    <a:pt x="169" y="105"/>
                  </a:cubicBezTo>
                  <a:cubicBezTo>
                    <a:pt x="162" y="139"/>
                    <a:pt x="131" y="163"/>
                    <a:pt x="98" y="163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39" y="179"/>
                    <a:pt x="177" y="150"/>
                    <a:pt x="185" y="108"/>
                  </a:cubicBezTo>
                  <a:cubicBezTo>
                    <a:pt x="196" y="60"/>
                    <a:pt x="165" y="12"/>
                    <a:pt x="116" y="2"/>
                  </a:cubicBezTo>
                  <a:close/>
                  <a:moveTo>
                    <a:pt x="98" y="0"/>
                  </a:moveTo>
                  <a:cubicBezTo>
                    <a:pt x="56" y="0"/>
                    <a:pt x="19" y="29"/>
                    <a:pt x="10" y="71"/>
                  </a:cubicBezTo>
                  <a:cubicBezTo>
                    <a:pt x="0" y="120"/>
                    <a:pt x="31" y="167"/>
                    <a:pt x="79" y="177"/>
                  </a:cubicBezTo>
                  <a:cubicBezTo>
                    <a:pt x="85" y="179"/>
                    <a:pt x="92" y="179"/>
                    <a:pt x="98" y="179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3" y="163"/>
                    <a:pt x="88" y="162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43" y="153"/>
                    <a:pt x="18" y="114"/>
                    <a:pt x="26" y="75"/>
                  </a:cubicBezTo>
                  <a:cubicBezTo>
                    <a:pt x="33" y="40"/>
                    <a:pt x="64" y="17"/>
                    <a:pt x="98" y="17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42"/>
            <p:cNvSpPr/>
            <p:nvPr/>
          </p:nvSpPr>
          <p:spPr bwMode="auto">
            <a:xfrm>
              <a:off x="6814542" y="4234635"/>
              <a:ext cx="69056" cy="148829"/>
            </a:xfrm>
            <a:custGeom>
              <a:avLst/>
              <a:gdLst>
                <a:gd name="T0" fmla="*/ 33 w 58"/>
                <a:gd name="T1" fmla="*/ 125 h 125"/>
                <a:gd name="T2" fmla="*/ 0 w 58"/>
                <a:gd name="T3" fmla="*/ 118 h 125"/>
                <a:gd name="T4" fmla="*/ 25 w 58"/>
                <a:gd name="T5" fmla="*/ 0 h 125"/>
                <a:gd name="T6" fmla="*/ 58 w 58"/>
                <a:gd name="T7" fmla="*/ 7 h 125"/>
                <a:gd name="T8" fmla="*/ 33 w 5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25">
                  <a:moveTo>
                    <a:pt x="33" y="125"/>
                  </a:moveTo>
                  <a:lnTo>
                    <a:pt x="0" y="118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33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43"/>
            <p:cNvSpPr/>
            <p:nvPr/>
          </p:nvSpPr>
          <p:spPr bwMode="auto">
            <a:xfrm>
              <a:off x="6785967" y="4279879"/>
              <a:ext cx="97631" cy="201216"/>
            </a:xfrm>
            <a:custGeom>
              <a:avLst/>
              <a:gdLst>
                <a:gd name="T0" fmla="*/ 40 w 60"/>
                <a:gd name="T1" fmla="*/ 106 h 123"/>
                <a:gd name="T2" fmla="*/ 18 w 60"/>
                <a:gd name="T3" fmla="*/ 121 h 123"/>
                <a:gd name="T4" fmla="*/ 3 w 60"/>
                <a:gd name="T5" fmla="*/ 98 h 123"/>
                <a:gd name="T6" fmla="*/ 20 w 60"/>
                <a:gd name="T7" fmla="*/ 17 h 123"/>
                <a:gd name="T8" fmla="*/ 42 w 60"/>
                <a:gd name="T9" fmla="*/ 2 h 123"/>
                <a:gd name="T10" fmla="*/ 57 w 60"/>
                <a:gd name="T11" fmla="*/ 25 h 123"/>
                <a:gd name="T12" fmla="*/ 40 w 60"/>
                <a:gd name="T13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3">
                  <a:moveTo>
                    <a:pt x="40" y="106"/>
                  </a:moveTo>
                  <a:cubicBezTo>
                    <a:pt x="38" y="116"/>
                    <a:pt x="28" y="123"/>
                    <a:pt x="18" y="121"/>
                  </a:cubicBezTo>
                  <a:cubicBezTo>
                    <a:pt x="7" y="118"/>
                    <a:pt x="0" y="108"/>
                    <a:pt x="3" y="9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6"/>
                    <a:pt x="32" y="0"/>
                    <a:pt x="42" y="2"/>
                  </a:cubicBezTo>
                  <a:cubicBezTo>
                    <a:pt x="53" y="4"/>
                    <a:pt x="60" y="14"/>
                    <a:pt x="57" y="25"/>
                  </a:cubicBezTo>
                  <a:lnTo>
                    <a:pt x="40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44"/>
            <p:cNvSpPr/>
            <p:nvPr/>
          </p:nvSpPr>
          <p:spPr bwMode="auto">
            <a:xfrm>
              <a:off x="5894188" y="2026026"/>
              <a:ext cx="392906" cy="359569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45"/>
            <p:cNvSpPr>
              <a:spLocks noEditPoints="1"/>
            </p:cNvSpPr>
            <p:nvPr/>
          </p:nvSpPr>
          <p:spPr bwMode="auto">
            <a:xfrm>
              <a:off x="5777507" y="4021513"/>
              <a:ext cx="478631" cy="396479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46"/>
            <p:cNvSpPr>
              <a:spLocks noEditPoints="1"/>
            </p:cNvSpPr>
            <p:nvPr/>
          </p:nvSpPr>
          <p:spPr bwMode="auto">
            <a:xfrm>
              <a:off x="6624041" y="3232130"/>
              <a:ext cx="614363" cy="716756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47"/>
            <p:cNvSpPr>
              <a:spLocks noEditPoints="1"/>
            </p:cNvSpPr>
            <p:nvPr/>
          </p:nvSpPr>
          <p:spPr bwMode="auto">
            <a:xfrm>
              <a:off x="7089575" y="3441679"/>
              <a:ext cx="265510" cy="521494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48"/>
            <p:cNvSpPr>
              <a:spLocks noEditPoints="1"/>
            </p:cNvSpPr>
            <p:nvPr/>
          </p:nvSpPr>
          <p:spPr bwMode="auto">
            <a:xfrm>
              <a:off x="6163269" y="3508354"/>
              <a:ext cx="434579" cy="434579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49"/>
            <p:cNvSpPr/>
            <p:nvPr/>
          </p:nvSpPr>
          <p:spPr bwMode="auto">
            <a:xfrm>
              <a:off x="6243041" y="3646467"/>
              <a:ext cx="216694" cy="114300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grpSp>
          <p:nvGrpSpPr>
            <p:cNvPr id="146" name="Group 298"/>
            <p:cNvGrpSpPr/>
            <p:nvPr/>
          </p:nvGrpSpPr>
          <p:grpSpPr>
            <a:xfrm>
              <a:off x="6337100" y="4067948"/>
              <a:ext cx="340519" cy="323850"/>
              <a:chOff x="8505825" y="3605213"/>
              <a:chExt cx="454025" cy="431800"/>
            </a:xfrm>
            <a:grpFill/>
          </p:grpSpPr>
          <p:sp>
            <p:nvSpPr>
              <p:cNvPr id="194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7" name="Freeform 52"/>
            <p:cNvSpPr/>
            <p:nvPr/>
          </p:nvSpPr>
          <p:spPr bwMode="auto">
            <a:xfrm>
              <a:off x="5286969" y="2140325"/>
              <a:ext cx="509588" cy="414338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53"/>
            <p:cNvSpPr/>
            <p:nvPr/>
          </p:nvSpPr>
          <p:spPr bwMode="auto">
            <a:xfrm>
              <a:off x="5673923" y="2117705"/>
              <a:ext cx="140494" cy="192881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54"/>
            <p:cNvSpPr/>
            <p:nvPr/>
          </p:nvSpPr>
          <p:spPr bwMode="auto">
            <a:xfrm>
              <a:off x="5353644" y="2249863"/>
              <a:ext cx="385763" cy="252413"/>
            </a:xfrm>
            <a:custGeom>
              <a:avLst/>
              <a:gdLst>
                <a:gd name="T0" fmla="*/ 236 w 236"/>
                <a:gd name="T1" fmla="*/ 13 h 154"/>
                <a:gd name="T2" fmla="*/ 227 w 236"/>
                <a:gd name="T3" fmla="*/ 0 h 154"/>
                <a:gd name="T4" fmla="*/ 25 w 236"/>
                <a:gd name="T5" fmla="*/ 135 h 154"/>
                <a:gd name="T6" fmla="*/ 0 w 236"/>
                <a:gd name="T7" fmla="*/ 136 h 154"/>
                <a:gd name="T8" fmla="*/ 1 w 236"/>
                <a:gd name="T9" fmla="*/ 138 h 154"/>
                <a:gd name="T10" fmla="*/ 36 w 236"/>
                <a:gd name="T11" fmla="*/ 146 h 154"/>
                <a:gd name="T12" fmla="*/ 236 w 236"/>
                <a:gd name="T13" fmla="*/ 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54">
                  <a:moveTo>
                    <a:pt x="236" y="13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7" y="140"/>
                    <a:pt x="8" y="140"/>
                    <a:pt x="0" y="136"/>
                  </a:cubicBezTo>
                  <a:cubicBezTo>
                    <a:pt x="0" y="137"/>
                    <a:pt x="0" y="137"/>
                    <a:pt x="1" y="138"/>
                  </a:cubicBezTo>
                  <a:cubicBezTo>
                    <a:pt x="9" y="150"/>
                    <a:pt x="25" y="154"/>
                    <a:pt x="36" y="146"/>
                  </a:cubicBezTo>
                  <a:lnTo>
                    <a:pt x="236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55"/>
            <p:cNvSpPr>
              <a:spLocks noEditPoints="1"/>
            </p:cNvSpPr>
            <p:nvPr/>
          </p:nvSpPr>
          <p:spPr bwMode="auto">
            <a:xfrm>
              <a:off x="5039319" y="2471319"/>
              <a:ext cx="222647" cy="390525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56"/>
            <p:cNvSpPr>
              <a:spLocks noEditPoints="1"/>
            </p:cNvSpPr>
            <p:nvPr/>
          </p:nvSpPr>
          <p:spPr bwMode="auto">
            <a:xfrm>
              <a:off x="4836913" y="3289279"/>
              <a:ext cx="416719" cy="453629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57"/>
            <p:cNvSpPr>
              <a:spLocks noEditPoints="1"/>
            </p:cNvSpPr>
            <p:nvPr/>
          </p:nvSpPr>
          <p:spPr bwMode="auto">
            <a:xfrm>
              <a:off x="6374010" y="2116513"/>
              <a:ext cx="396479" cy="389335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58"/>
            <p:cNvSpPr>
              <a:spLocks noEditPoints="1"/>
            </p:cNvSpPr>
            <p:nvPr/>
          </p:nvSpPr>
          <p:spPr bwMode="auto">
            <a:xfrm>
              <a:off x="4973454" y="3740731"/>
              <a:ext cx="385763" cy="390525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4" name="Rectangle 59"/>
            <p:cNvSpPr>
              <a:spLocks noChangeArrowheads="1"/>
            </p:cNvSpPr>
            <p:nvPr/>
          </p:nvSpPr>
          <p:spPr bwMode="auto">
            <a:xfrm>
              <a:off x="6470451" y="3370241"/>
              <a:ext cx="470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5" name="Rectangle 60"/>
            <p:cNvSpPr>
              <a:spLocks noChangeArrowheads="1"/>
            </p:cNvSpPr>
            <p:nvPr/>
          </p:nvSpPr>
          <p:spPr bwMode="auto">
            <a:xfrm>
              <a:off x="6489501" y="3322616"/>
              <a:ext cx="4321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6" name="Rectangle 61"/>
            <p:cNvSpPr>
              <a:spLocks noChangeArrowheads="1"/>
            </p:cNvSpPr>
            <p:nvPr/>
          </p:nvSpPr>
          <p:spPr bwMode="auto">
            <a:xfrm>
              <a:off x="6659760" y="3273800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7" name="Rectangle 62"/>
            <p:cNvSpPr>
              <a:spLocks noChangeArrowheads="1"/>
            </p:cNvSpPr>
            <p:nvPr/>
          </p:nvSpPr>
          <p:spPr bwMode="auto">
            <a:xfrm>
              <a:off x="6676429" y="3098779"/>
              <a:ext cx="58341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8" name="Rectangle 63"/>
            <p:cNvSpPr>
              <a:spLocks noChangeArrowheads="1"/>
            </p:cNvSpPr>
            <p:nvPr/>
          </p:nvSpPr>
          <p:spPr bwMode="auto">
            <a:xfrm>
              <a:off x="6659760" y="3089254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59" name="Rectangle 64"/>
            <p:cNvSpPr>
              <a:spLocks noChangeArrowheads="1"/>
            </p:cNvSpPr>
            <p:nvPr/>
          </p:nvSpPr>
          <p:spPr bwMode="auto">
            <a:xfrm>
              <a:off x="6799063" y="3273800"/>
              <a:ext cx="89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0" name="Rectangle 65"/>
            <p:cNvSpPr>
              <a:spLocks noChangeArrowheads="1"/>
            </p:cNvSpPr>
            <p:nvPr/>
          </p:nvSpPr>
          <p:spPr bwMode="auto">
            <a:xfrm>
              <a:off x="6814541" y="3098779"/>
              <a:ext cx="57150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1" name="Rectangle 66"/>
            <p:cNvSpPr>
              <a:spLocks noChangeArrowheads="1"/>
            </p:cNvSpPr>
            <p:nvPr/>
          </p:nvSpPr>
          <p:spPr bwMode="auto">
            <a:xfrm>
              <a:off x="6799063" y="3089254"/>
              <a:ext cx="89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2" name="Rectangle 67"/>
            <p:cNvSpPr>
              <a:spLocks noChangeArrowheads="1"/>
            </p:cNvSpPr>
            <p:nvPr/>
          </p:nvSpPr>
          <p:spPr bwMode="auto">
            <a:xfrm>
              <a:off x="6522837" y="3273800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3" name="Rectangle 68"/>
            <p:cNvSpPr>
              <a:spLocks noChangeArrowheads="1"/>
            </p:cNvSpPr>
            <p:nvPr/>
          </p:nvSpPr>
          <p:spPr bwMode="auto">
            <a:xfrm>
              <a:off x="6538317" y="3098779"/>
              <a:ext cx="59531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4" name="Rectangle 69"/>
            <p:cNvSpPr>
              <a:spLocks noChangeArrowheads="1"/>
            </p:cNvSpPr>
            <p:nvPr/>
          </p:nvSpPr>
          <p:spPr bwMode="auto">
            <a:xfrm>
              <a:off x="6522837" y="3089254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5" name="Rectangle 70"/>
            <p:cNvSpPr>
              <a:spLocks noChangeArrowheads="1"/>
            </p:cNvSpPr>
            <p:nvPr/>
          </p:nvSpPr>
          <p:spPr bwMode="auto">
            <a:xfrm>
              <a:off x="6489501" y="3036866"/>
              <a:ext cx="4321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71"/>
            <p:cNvSpPr/>
            <p:nvPr/>
          </p:nvSpPr>
          <p:spPr bwMode="auto">
            <a:xfrm>
              <a:off x="6489501" y="2898754"/>
              <a:ext cx="432197" cy="138113"/>
            </a:xfrm>
            <a:custGeom>
              <a:avLst/>
              <a:gdLst>
                <a:gd name="T0" fmla="*/ 181 w 363"/>
                <a:gd name="T1" fmla="*/ 0 h 116"/>
                <a:gd name="T2" fmla="*/ 363 w 363"/>
                <a:gd name="T3" fmla="*/ 116 h 116"/>
                <a:gd name="T4" fmla="*/ 0 w 363"/>
                <a:gd name="T5" fmla="*/ 116 h 116"/>
                <a:gd name="T6" fmla="*/ 181 w 363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">
                  <a:moveTo>
                    <a:pt x="181" y="0"/>
                  </a:moveTo>
                  <a:lnTo>
                    <a:pt x="363" y="116"/>
                  </a:lnTo>
                  <a:lnTo>
                    <a:pt x="0" y="116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72"/>
            <p:cNvSpPr>
              <a:spLocks noEditPoints="1"/>
            </p:cNvSpPr>
            <p:nvPr/>
          </p:nvSpPr>
          <p:spPr bwMode="auto">
            <a:xfrm>
              <a:off x="5301256" y="3023769"/>
              <a:ext cx="600075" cy="391716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73"/>
            <p:cNvSpPr>
              <a:spLocks noEditPoints="1"/>
            </p:cNvSpPr>
            <p:nvPr/>
          </p:nvSpPr>
          <p:spPr bwMode="auto">
            <a:xfrm>
              <a:off x="6625232" y="3453586"/>
              <a:ext cx="140494" cy="245269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74"/>
            <p:cNvSpPr>
              <a:spLocks noEditPoints="1"/>
            </p:cNvSpPr>
            <p:nvPr/>
          </p:nvSpPr>
          <p:spPr bwMode="auto">
            <a:xfrm>
              <a:off x="5398887" y="2613005"/>
              <a:ext cx="282179" cy="345281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75"/>
            <p:cNvSpPr>
              <a:spLocks noEditPoints="1"/>
            </p:cNvSpPr>
            <p:nvPr/>
          </p:nvSpPr>
          <p:spPr bwMode="auto">
            <a:xfrm>
              <a:off x="5941813" y="2976144"/>
              <a:ext cx="427435" cy="428625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76"/>
            <p:cNvSpPr>
              <a:spLocks noEditPoints="1"/>
            </p:cNvSpPr>
            <p:nvPr/>
          </p:nvSpPr>
          <p:spPr bwMode="auto">
            <a:xfrm>
              <a:off x="5515569" y="3528595"/>
              <a:ext cx="482204" cy="365522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2" name="Freeform 77"/>
            <p:cNvSpPr/>
            <p:nvPr/>
          </p:nvSpPr>
          <p:spPr bwMode="auto">
            <a:xfrm>
              <a:off x="5726310" y="2992813"/>
              <a:ext cx="160735" cy="120254"/>
            </a:xfrm>
            <a:custGeom>
              <a:avLst/>
              <a:gdLst>
                <a:gd name="T0" fmla="*/ 69 w 98"/>
                <a:gd name="T1" fmla="*/ 0 h 74"/>
                <a:gd name="T2" fmla="*/ 49 w 98"/>
                <a:gd name="T3" fmla="*/ 8 h 74"/>
                <a:gd name="T4" fmla="*/ 30 w 98"/>
                <a:gd name="T5" fmla="*/ 0 h 74"/>
                <a:gd name="T6" fmla="*/ 0 w 98"/>
                <a:gd name="T7" fmla="*/ 29 h 74"/>
                <a:gd name="T8" fmla="*/ 51 w 98"/>
                <a:gd name="T9" fmla="*/ 74 h 74"/>
                <a:gd name="T10" fmla="*/ 98 w 98"/>
                <a:gd name="T11" fmla="*/ 29 h 74"/>
                <a:gd name="T12" fmla="*/ 69 w 9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69" y="0"/>
                  </a:moveTo>
                  <a:cubicBezTo>
                    <a:pt x="61" y="0"/>
                    <a:pt x="54" y="3"/>
                    <a:pt x="49" y="8"/>
                  </a:cubicBezTo>
                  <a:cubicBezTo>
                    <a:pt x="44" y="3"/>
                    <a:pt x="37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15" y="74"/>
                    <a:pt x="51" y="74"/>
                  </a:cubicBezTo>
                  <a:cubicBezTo>
                    <a:pt x="88" y="74"/>
                    <a:pt x="98" y="45"/>
                    <a:pt x="98" y="29"/>
                  </a:cubicBezTo>
                  <a:cubicBezTo>
                    <a:pt x="98" y="13"/>
                    <a:pt x="85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78"/>
            <p:cNvSpPr/>
            <p:nvPr/>
          </p:nvSpPr>
          <p:spPr bwMode="auto">
            <a:xfrm>
              <a:off x="5797747" y="2961857"/>
              <a:ext cx="44054" cy="54769"/>
            </a:xfrm>
            <a:custGeom>
              <a:avLst/>
              <a:gdLst>
                <a:gd name="T0" fmla="*/ 6 w 27"/>
                <a:gd name="T1" fmla="*/ 34 h 34"/>
                <a:gd name="T2" fmla="*/ 13 w 27"/>
                <a:gd name="T3" fmla="*/ 0 h 34"/>
                <a:gd name="T4" fmla="*/ 27 w 27"/>
                <a:gd name="T5" fmla="*/ 3 h 34"/>
                <a:gd name="T6" fmla="*/ 6 w 2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2"/>
                    <a:pt x="4" y="9"/>
                    <a:pt x="13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4" y="10"/>
                    <a:pt x="6" y="18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79"/>
            <p:cNvSpPr>
              <a:spLocks noEditPoints="1"/>
            </p:cNvSpPr>
            <p:nvPr/>
          </p:nvSpPr>
          <p:spPr bwMode="auto">
            <a:xfrm>
              <a:off x="5547716" y="3964363"/>
              <a:ext cx="169069" cy="234554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80"/>
            <p:cNvSpPr>
              <a:spLocks noEditPoints="1"/>
            </p:cNvSpPr>
            <p:nvPr/>
          </p:nvSpPr>
          <p:spPr bwMode="auto">
            <a:xfrm>
              <a:off x="6846688" y="2761832"/>
              <a:ext cx="211931" cy="232172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81"/>
            <p:cNvSpPr>
              <a:spLocks noEditPoints="1"/>
            </p:cNvSpPr>
            <p:nvPr/>
          </p:nvSpPr>
          <p:spPr bwMode="auto">
            <a:xfrm>
              <a:off x="5787031" y="2449889"/>
              <a:ext cx="320279" cy="460772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82"/>
            <p:cNvSpPr>
              <a:spLocks noEditPoints="1"/>
            </p:cNvSpPr>
            <p:nvPr/>
          </p:nvSpPr>
          <p:spPr bwMode="auto">
            <a:xfrm>
              <a:off x="5672732" y="2384404"/>
              <a:ext cx="184547" cy="163116"/>
            </a:xfrm>
            <a:custGeom>
              <a:avLst/>
              <a:gdLst>
                <a:gd name="T0" fmla="*/ 103 w 113"/>
                <a:gd name="T1" fmla="*/ 31 h 100"/>
                <a:gd name="T2" fmla="*/ 57 w 113"/>
                <a:gd name="T3" fmla="*/ 0 h 100"/>
                <a:gd name="T4" fmla="*/ 57 w 113"/>
                <a:gd name="T5" fmla="*/ 9 h 100"/>
                <a:gd name="T6" fmla="*/ 95 w 113"/>
                <a:gd name="T7" fmla="*/ 35 h 100"/>
                <a:gd name="T8" fmla="*/ 72 w 113"/>
                <a:gd name="T9" fmla="*/ 88 h 100"/>
                <a:gd name="T10" fmla="*/ 57 w 113"/>
                <a:gd name="T11" fmla="*/ 91 h 100"/>
                <a:gd name="T12" fmla="*/ 57 w 113"/>
                <a:gd name="T13" fmla="*/ 100 h 100"/>
                <a:gd name="T14" fmla="*/ 75 w 113"/>
                <a:gd name="T15" fmla="*/ 96 h 100"/>
                <a:gd name="T16" fmla="*/ 103 w 113"/>
                <a:gd name="T17" fmla="*/ 31 h 100"/>
                <a:gd name="T18" fmla="*/ 57 w 113"/>
                <a:gd name="T19" fmla="*/ 0 h 100"/>
                <a:gd name="T20" fmla="*/ 38 w 113"/>
                <a:gd name="T21" fmla="*/ 4 h 100"/>
                <a:gd name="T22" fmla="*/ 11 w 113"/>
                <a:gd name="T23" fmla="*/ 68 h 100"/>
                <a:gd name="T24" fmla="*/ 57 w 113"/>
                <a:gd name="T25" fmla="*/ 100 h 100"/>
                <a:gd name="T26" fmla="*/ 57 w 113"/>
                <a:gd name="T27" fmla="*/ 91 h 100"/>
                <a:gd name="T28" fmla="*/ 19 w 113"/>
                <a:gd name="T29" fmla="*/ 65 h 100"/>
                <a:gd name="T30" fmla="*/ 19 w 113"/>
                <a:gd name="T31" fmla="*/ 65 h 100"/>
                <a:gd name="T32" fmla="*/ 42 w 113"/>
                <a:gd name="T33" fmla="*/ 12 h 100"/>
                <a:gd name="T34" fmla="*/ 57 w 113"/>
                <a:gd name="T35" fmla="*/ 9 h 100"/>
                <a:gd name="T36" fmla="*/ 57 w 113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0">
                  <a:moveTo>
                    <a:pt x="103" y="31"/>
                  </a:moveTo>
                  <a:cubicBezTo>
                    <a:pt x="95" y="12"/>
                    <a:pt x="77" y="0"/>
                    <a:pt x="57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3" y="9"/>
                    <a:pt x="88" y="19"/>
                    <a:pt x="95" y="35"/>
                  </a:cubicBezTo>
                  <a:cubicBezTo>
                    <a:pt x="103" y="56"/>
                    <a:pt x="93" y="79"/>
                    <a:pt x="72" y="88"/>
                  </a:cubicBezTo>
                  <a:cubicBezTo>
                    <a:pt x="67" y="90"/>
                    <a:pt x="62" y="91"/>
                    <a:pt x="57" y="9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3" y="100"/>
                    <a:pt x="69" y="99"/>
                    <a:pt x="75" y="96"/>
                  </a:cubicBezTo>
                  <a:cubicBezTo>
                    <a:pt x="101" y="86"/>
                    <a:pt x="113" y="57"/>
                    <a:pt x="103" y="31"/>
                  </a:cubicBezTo>
                  <a:close/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3" y="14"/>
                    <a:pt x="0" y="43"/>
                    <a:pt x="11" y="68"/>
                  </a:cubicBezTo>
                  <a:cubicBezTo>
                    <a:pt x="18" y="88"/>
                    <a:pt x="37" y="100"/>
                    <a:pt x="57" y="100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41" y="90"/>
                    <a:pt x="26" y="81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1" y="44"/>
                    <a:pt x="21" y="21"/>
                    <a:pt x="42" y="12"/>
                  </a:cubicBezTo>
                  <a:cubicBezTo>
                    <a:pt x="47" y="10"/>
                    <a:pt x="52" y="9"/>
                    <a:pt x="57" y="9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83"/>
            <p:cNvSpPr/>
            <p:nvPr/>
          </p:nvSpPr>
          <p:spPr bwMode="auto">
            <a:xfrm>
              <a:off x="5620344" y="2482036"/>
              <a:ext cx="80963" cy="51197"/>
            </a:xfrm>
            <a:custGeom>
              <a:avLst/>
              <a:gdLst>
                <a:gd name="T0" fmla="*/ 7 w 68"/>
                <a:gd name="T1" fmla="*/ 43 h 43"/>
                <a:gd name="T2" fmla="*/ 0 w 68"/>
                <a:gd name="T3" fmla="*/ 25 h 43"/>
                <a:gd name="T4" fmla="*/ 62 w 68"/>
                <a:gd name="T5" fmla="*/ 0 h 43"/>
                <a:gd name="T6" fmla="*/ 68 w 68"/>
                <a:gd name="T7" fmla="*/ 18 h 43"/>
                <a:gd name="T8" fmla="*/ 7 w 6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7" y="43"/>
                  </a:moveTo>
                  <a:lnTo>
                    <a:pt x="0" y="25"/>
                  </a:lnTo>
                  <a:lnTo>
                    <a:pt x="62" y="0"/>
                  </a:lnTo>
                  <a:lnTo>
                    <a:pt x="68" y="18"/>
                  </a:lnTo>
                  <a:lnTo>
                    <a:pt x="7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84"/>
            <p:cNvSpPr/>
            <p:nvPr/>
          </p:nvSpPr>
          <p:spPr bwMode="auto">
            <a:xfrm>
              <a:off x="5569147" y="2489179"/>
              <a:ext cx="109538" cy="66675"/>
            </a:xfrm>
            <a:custGeom>
              <a:avLst/>
              <a:gdLst>
                <a:gd name="T0" fmla="*/ 16 w 67"/>
                <a:gd name="T1" fmla="*/ 39 h 41"/>
                <a:gd name="T2" fmla="*/ 2 w 67"/>
                <a:gd name="T3" fmla="*/ 33 h 41"/>
                <a:gd name="T4" fmla="*/ 8 w 67"/>
                <a:gd name="T5" fmla="*/ 19 h 41"/>
                <a:gd name="T6" fmla="*/ 50 w 67"/>
                <a:gd name="T7" fmla="*/ 2 h 41"/>
                <a:gd name="T8" fmla="*/ 64 w 67"/>
                <a:gd name="T9" fmla="*/ 8 h 41"/>
                <a:gd name="T10" fmla="*/ 58 w 67"/>
                <a:gd name="T11" fmla="*/ 22 h 41"/>
                <a:gd name="T12" fmla="*/ 16 w 67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1">
                  <a:moveTo>
                    <a:pt x="16" y="39"/>
                  </a:moveTo>
                  <a:cubicBezTo>
                    <a:pt x="10" y="41"/>
                    <a:pt x="4" y="39"/>
                    <a:pt x="2" y="33"/>
                  </a:cubicBezTo>
                  <a:cubicBezTo>
                    <a:pt x="0" y="28"/>
                    <a:pt x="2" y="21"/>
                    <a:pt x="8" y="1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6" y="0"/>
                    <a:pt x="62" y="3"/>
                    <a:pt x="64" y="8"/>
                  </a:cubicBezTo>
                  <a:cubicBezTo>
                    <a:pt x="67" y="14"/>
                    <a:pt x="64" y="20"/>
                    <a:pt x="58" y="22"/>
                  </a:cubicBez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85"/>
            <p:cNvSpPr>
              <a:spLocks noEditPoints="1"/>
            </p:cNvSpPr>
            <p:nvPr/>
          </p:nvSpPr>
          <p:spPr bwMode="auto">
            <a:xfrm>
              <a:off x="5506044" y="3358335"/>
              <a:ext cx="334566" cy="119063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86"/>
            <p:cNvSpPr/>
            <p:nvPr/>
          </p:nvSpPr>
          <p:spPr bwMode="auto">
            <a:xfrm>
              <a:off x="6891932" y="3665517"/>
              <a:ext cx="184547" cy="236935"/>
            </a:xfrm>
            <a:custGeom>
              <a:avLst/>
              <a:gdLst>
                <a:gd name="T0" fmla="*/ 113 w 113"/>
                <a:gd name="T1" fmla="*/ 25 h 145"/>
                <a:gd name="T2" fmla="*/ 108 w 113"/>
                <a:gd name="T3" fmla="*/ 22 h 145"/>
                <a:gd name="T4" fmla="*/ 42 w 113"/>
                <a:gd name="T5" fmla="*/ 128 h 145"/>
                <a:gd name="T6" fmla="*/ 19 w 113"/>
                <a:gd name="T7" fmla="*/ 132 h 145"/>
                <a:gd name="T8" fmla="*/ 12 w 113"/>
                <a:gd name="T9" fmla="*/ 109 h 145"/>
                <a:gd name="T10" fmla="*/ 78 w 113"/>
                <a:gd name="T11" fmla="*/ 3 h 145"/>
                <a:gd name="T12" fmla="*/ 73 w 113"/>
                <a:gd name="T13" fmla="*/ 0 h 145"/>
                <a:gd name="T14" fmla="*/ 6 w 113"/>
                <a:gd name="T15" fmla="*/ 107 h 145"/>
                <a:gd name="T16" fmla="*/ 15 w 113"/>
                <a:gd name="T17" fmla="*/ 138 h 145"/>
                <a:gd name="T18" fmla="*/ 47 w 113"/>
                <a:gd name="T19" fmla="*/ 132 h 145"/>
                <a:gd name="T20" fmla="*/ 113 w 113"/>
                <a:gd name="T21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45">
                  <a:moveTo>
                    <a:pt x="113" y="25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8" y="135"/>
                    <a:pt x="27" y="137"/>
                    <a:pt x="19" y="132"/>
                  </a:cubicBezTo>
                  <a:cubicBezTo>
                    <a:pt x="11" y="127"/>
                    <a:pt x="8" y="117"/>
                    <a:pt x="12" y="10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17"/>
                    <a:pt x="4" y="131"/>
                    <a:pt x="15" y="138"/>
                  </a:cubicBezTo>
                  <a:cubicBezTo>
                    <a:pt x="26" y="145"/>
                    <a:pt x="40" y="142"/>
                    <a:pt x="47" y="132"/>
                  </a:cubicBezTo>
                  <a:lnTo>
                    <a:pt x="113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87"/>
            <p:cNvSpPr/>
            <p:nvPr/>
          </p:nvSpPr>
          <p:spPr bwMode="auto">
            <a:xfrm>
              <a:off x="6996707" y="3657182"/>
              <a:ext cx="89297" cy="61913"/>
            </a:xfrm>
            <a:custGeom>
              <a:avLst/>
              <a:gdLst>
                <a:gd name="T0" fmla="*/ 54 w 55"/>
                <a:gd name="T1" fmla="*/ 35 h 38"/>
                <a:gd name="T2" fmla="*/ 48 w 55"/>
                <a:gd name="T3" fmla="*/ 37 h 38"/>
                <a:gd name="T4" fmla="*/ 3 w 55"/>
                <a:gd name="T5" fmla="*/ 9 h 38"/>
                <a:gd name="T6" fmla="*/ 2 w 55"/>
                <a:gd name="T7" fmla="*/ 3 h 38"/>
                <a:gd name="T8" fmla="*/ 8 w 55"/>
                <a:gd name="T9" fmla="*/ 1 h 38"/>
                <a:gd name="T10" fmla="*/ 53 w 55"/>
                <a:gd name="T11" fmla="*/ 29 h 38"/>
                <a:gd name="T12" fmla="*/ 54 w 55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8">
                  <a:moveTo>
                    <a:pt x="54" y="35"/>
                  </a:moveTo>
                  <a:cubicBezTo>
                    <a:pt x="53" y="37"/>
                    <a:pt x="50" y="38"/>
                    <a:pt x="48" y="3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31"/>
                    <a:pt x="55" y="33"/>
                    <a:pt x="5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3" name="Freeform 88"/>
            <p:cNvSpPr/>
            <p:nvPr/>
          </p:nvSpPr>
          <p:spPr bwMode="auto">
            <a:xfrm>
              <a:off x="6927650" y="3705998"/>
              <a:ext cx="122635" cy="170260"/>
            </a:xfrm>
            <a:custGeom>
              <a:avLst/>
              <a:gdLst>
                <a:gd name="T0" fmla="*/ 75 w 75"/>
                <a:gd name="T1" fmla="*/ 4 h 104"/>
                <a:gd name="T2" fmla="*/ 69 w 75"/>
                <a:gd name="T3" fmla="*/ 0 h 104"/>
                <a:gd name="T4" fmla="*/ 10 w 75"/>
                <a:gd name="T5" fmla="*/ 95 h 104"/>
                <a:gd name="T6" fmla="*/ 0 w 75"/>
                <a:gd name="T7" fmla="*/ 100 h 104"/>
                <a:gd name="T8" fmla="*/ 1 w 75"/>
                <a:gd name="T9" fmla="*/ 101 h 104"/>
                <a:gd name="T10" fmla="*/ 17 w 75"/>
                <a:gd name="T11" fmla="*/ 98 h 104"/>
                <a:gd name="T12" fmla="*/ 75 w 75"/>
                <a:gd name="T13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04">
                  <a:moveTo>
                    <a:pt x="75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8"/>
                    <a:pt x="4" y="100"/>
                    <a:pt x="0" y="100"/>
                  </a:cubicBezTo>
                  <a:cubicBezTo>
                    <a:pt x="0" y="100"/>
                    <a:pt x="1" y="100"/>
                    <a:pt x="1" y="101"/>
                  </a:cubicBezTo>
                  <a:cubicBezTo>
                    <a:pt x="7" y="104"/>
                    <a:pt x="14" y="103"/>
                    <a:pt x="17" y="98"/>
                  </a:cubicBezTo>
                  <a:lnTo>
                    <a:pt x="7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89"/>
            <p:cNvSpPr>
              <a:spLocks noEditPoints="1"/>
            </p:cNvSpPr>
            <p:nvPr/>
          </p:nvSpPr>
          <p:spPr bwMode="auto">
            <a:xfrm>
              <a:off x="6641900" y="2736829"/>
              <a:ext cx="166688" cy="121444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90"/>
            <p:cNvSpPr/>
            <p:nvPr/>
          </p:nvSpPr>
          <p:spPr bwMode="auto">
            <a:xfrm>
              <a:off x="5252442" y="3532167"/>
              <a:ext cx="154781" cy="200025"/>
            </a:xfrm>
            <a:custGeom>
              <a:avLst/>
              <a:gdLst>
                <a:gd name="T0" fmla="*/ 0 w 95"/>
                <a:gd name="T1" fmla="*/ 21 h 123"/>
                <a:gd name="T2" fmla="*/ 4 w 95"/>
                <a:gd name="T3" fmla="*/ 19 h 123"/>
                <a:gd name="T4" fmla="*/ 59 w 95"/>
                <a:gd name="T5" fmla="*/ 109 h 123"/>
                <a:gd name="T6" fmla="*/ 79 w 95"/>
                <a:gd name="T7" fmla="*/ 112 h 123"/>
                <a:gd name="T8" fmla="*/ 85 w 95"/>
                <a:gd name="T9" fmla="*/ 93 h 123"/>
                <a:gd name="T10" fmla="*/ 29 w 95"/>
                <a:gd name="T11" fmla="*/ 3 h 123"/>
                <a:gd name="T12" fmla="*/ 34 w 95"/>
                <a:gd name="T13" fmla="*/ 0 h 123"/>
                <a:gd name="T14" fmla="*/ 90 w 95"/>
                <a:gd name="T15" fmla="*/ 91 h 123"/>
                <a:gd name="T16" fmla="*/ 82 w 95"/>
                <a:gd name="T17" fmla="*/ 117 h 123"/>
                <a:gd name="T18" fmla="*/ 56 w 95"/>
                <a:gd name="T19" fmla="*/ 112 h 123"/>
                <a:gd name="T20" fmla="*/ 0 w 95"/>
                <a:gd name="T21" fmla="*/ 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23">
                  <a:moveTo>
                    <a:pt x="0" y="2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63" y="115"/>
                    <a:pt x="72" y="117"/>
                    <a:pt x="79" y="112"/>
                  </a:cubicBezTo>
                  <a:cubicBezTo>
                    <a:pt x="87" y="108"/>
                    <a:pt x="89" y="99"/>
                    <a:pt x="85" y="9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5" y="100"/>
                    <a:pt x="92" y="111"/>
                    <a:pt x="82" y="117"/>
                  </a:cubicBezTo>
                  <a:cubicBezTo>
                    <a:pt x="73" y="123"/>
                    <a:pt x="61" y="121"/>
                    <a:pt x="56" y="112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91"/>
            <p:cNvSpPr/>
            <p:nvPr/>
          </p:nvSpPr>
          <p:spPr bwMode="auto">
            <a:xfrm>
              <a:off x="5242916" y="3525023"/>
              <a:ext cx="76200" cy="52388"/>
            </a:xfrm>
            <a:custGeom>
              <a:avLst/>
              <a:gdLst>
                <a:gd name="T0" fmla="*/ 1 w 47"/>
                <a:gd name="T1" fmla="*/ 30 h 32"/>
                <a:gd name="T2" fmla="*/ 6 w 47"/>
                <a:gd name="T3" fmla="*/ 31 h 32"/>
                <a:gd name="T4" fmla="*/ 44 w 47"/>
                <a:gd name="T5" fmla="*/ 7 h 32"/>
                <a:gd name="T6" fmla="*/ 46 w 47"/>
                <a:gd name="T7" fmla="*/ 2 h 32"/>
                <a:gd name="T8" fmla="*/ 41 w 47"/>
                <a:gd name="T9" fmla="*/ 1 h 32"/>
                <a:gd name="T10" fmla="*/ 2 w 47"/>
                <a:gd name="T11" fmla="*/ 25 h 32"/>
                <a:gd name="T12" fmla="*/ 1 w 47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2">
                  <a:moveTo>
                    <a:pt x="1" y="30"/>
                  </a:moveTo>
                  <a:cubicBezTo>
                    <a:pt x="2" y="32"/>
                    <a:pt x="4" y="32"/>
                    <a:pt x="6" y="3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6"/>
                    <a:pt x="47" y="4"/>
                    <a:pt x="46" y="2"/>
                  </a:cubicBezTo>
                  <a:cubicBezTo>
                    <a:pt x="45" y="1"/>
                    <a:pt x="42" y="0"/>
                    <a:pt x="41" y="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8"/>
                    <a:pt x="1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7" name="Freeform 92"/>
            <p:cNvSpPr/>
            <p:nvPr/>
          </p:nvSpPr>
          <p:spPr bwMode="auto">
            <a:xfrm>
              <a:off x="5273872" y="3567885"/>
              <a:ext cx="104775" cy="144066"/>
            </a:xfrm>
            <a:custGeom>
              <a:avLst/>
              <a:gdLst>
                <a:gd name="T0" fmla="*/ 0 w 64"/>
                <a:gd name="T1" fmla="*/ 3 h 88"/>
                <a:gd name="T2" fmla="*/ 5 w 64"/>
                <a:gd name="T3" fmla="*/ 0 h 88"/>
                <a:gd name="T4" fmla="*/ 55 w 64"/>
                <a:gd name="T5" fmla="*/ 80 h 88"/>
                <a:gd name="T6" fmla="*/ 64 w 64"/>
                <a:gd name="T7" fmla="*/ 85 h 88"/>
                <a:gd name="T8" fmla="*/ 63 w 64"/>
                <a:gd name="T9" fmla="*/ 85 h 88"/>
                <a:gd name="T10" fmla="*/ 49 w 64"/>
                <a:gd name="T11" fmla="*/ 82 h 88"/>
                <a:gd name="T12" fmla="*/ 0 w 64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8">
                  <a:moveTo>
                    <a:pt x="0" y="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3"/>
                    <a:pt x="60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8"/>
                    <a:pt x="52" y="87"/>
                    <a:pt x="49" y="82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8" name="Freeform 93"/>
            <p:cNvSpPr>
              <a:spLocks noEditPoints="1"/>
            </p:cNvSpPr>
            <p:nvPr/>
          </p:nvSpPr>
          <p:spPr bwMode="auto">
            <a:xfrm>
              <a:off x="6272807" y="4770417"/>
              <a:ext cx="164306" cy="179785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89" name="Freeform 94"/>
            <p:cNvSpPr/>
            <p:nvPr/>
          </p:nvSpPr>
          <p:spPr bwMode="auto">
            <a:xfrm>
              <a:off x="6073972" y="3585745"/>
              <a:ext cx="47625" cy="45244"/>
            </a:xfrm>
            <a:custGeom>
              <a:avLst/>
              <a:gdLst>
                <a:gd name="T0" fmla="*/ 28 w 29"/>
                <a:gd name="T1" fmla="*/ 16 h 28"/>
                <a:gd name="T2" fmla="*/ 12 w 29"/>
                <a:gd name="T3" fmla="*/ 27 h 28"/>
                <a:gd name="T4" fmla="*/ 1 w 29"/>
                <a:gd name="T5" fmla="*/ 12 h 28"/>
                <a:gd name="T6" fmla="*/ 17 w 29"/>
                <a:gd name="T7" fmla="*/ 1 h 28"/>
                <a:gd name="T8" fmla="*/ 28 w 2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8" y="16"/>
                  </a:moveTo>
                  <a:cubicBezTo>
                    <a:pt x="26" y="23"/>
                    <a:pt x="19" y="28"/>
                    <a:pt x="12" y="27"/>
                  </a:cubicBezTo>
                  <a:cubicBezTo>
                    <a:pt x="5" y="26"/>
                    <a:pt x="0" y="19"/>
                    <a:pt x="1" y="12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2"/>
                    <a:pt x="29" y="9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90" name="Freeform 95"/>
            <p:cNvSpPr/>
            <p:nvPr/>
          </p:nvSpPr>
          <p:spPr bwMode="auto">
            <a:xfrm>
              <a:off x="6063256" y="3448823"/>
              <a:ext cx="44054" cy="147638"/>
            </a:xfrm>
            <a:custGeom>
              <a:avLst/>
              <a:gdLst>
                <a:gd name="T0" fmla="*/ 27 w 27"/>
                <a:gd name="T1" fmla="*/ 90 h 91"/>
                <a:gd name="T2" fmla="*/ 12 w 27"/>
                <a:gd name="T3" fmla="*/ 14 h 91"/>
                <a:gd name="T4" fmla="*/ 1 w 27"/>
                <a:gd name="T5" fmla="*/ 0 h 91"/>
                <a:gd name="T6" fmla="*/ 17 w 27"/>
                <a:gd name="T7" fmla="*/ 91 h 91"/>
                <a:gd name="T8" fmla="*/ 27 w 27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1">
                  <a:moveTo>
                    <a:pt x="27" y="90"/>
                  </a:moveTo>
                  <a:cubicBezTo>
                    <a:pt x="27" y="90"/>
                    <a:pt x="12" y="14"/>
                    <a:pt x="12" y="14"/>
                  </a:cubicBezTo>
                  <a:cubicBezTo>
                    <a:pt x="12" y="14"/>
                    <a:pt x="3" y="0"/>
                    <a:pt x="1" y="0"/>
                  </a:cubicBezTo>
                  <a:cubicBezTo>
                    <a:pt x="0" y="0"/>
                    <a:pt x="17" y="91"/>
                    <a:pt x="17" y="91"/>
                  </a:cubicBezTo>
                  <a:lnTo>
                    <a:pt x="27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91" name="Freeform 96"/>
            <p:cNvSpPr/>
            <p:nvPr/>
          </p:nvSpPr>
          <p:spPr bwMode="auto">
            <a:xfrm>
              <a:off x="6094213" y="3472636"/>
              <a:ext cx="95250" cy="127397"/>
            </a:xfrm>
            <a:custGeom>
              <a:avLst/>
              <a:gdLst>
                <a:gd name="T0" fmla="*/ 1 w 80"/>
                <a:gd name="T1" fmla="*/ 99 h 107"/>
                <a:gd name="T2" fmla="*/ 60 w 80"/>
                <a:gd name="T3" fmla="*/ 13 h 107"/>
                <a:gd name="T4" fmla="*/ 80 w 80"/>
                <a:gd name="T5" fmla="*/ 0 h 107"/>
                <a:gd name="T6" fmla="*/ 71 w 80"/>
                <a:gd name="T7" fmla="*/ 21 h 107"/>
                <a:gd name="T8" fmla="*/ 12 w 80"/>
                <a:gd name="T9" fmla="*/ 107 h 107"/>
                <a:gd name="T10" fmla="*/ 0 w 80"/>
                <a:gd name="T11" fmla="*/ 100 h 107"/>
                <a:gd name="T12" fmla="*/ 1 w 80"/>
                <a:gd name="T13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7">
                  <a:moveTo>
                    <a:pt x="1" y="99"/>
                  </a:moveTo>
                  <a:lnTo>
                    <a:pt x="60" y="13"/>
                  </a:lnTo>
                  <a:lnTo>
                    <a:pt x="80" y="0"/>
                  </a:lnTo>
                  <a:lnTo>
                    <a:pt x="71" y="21"/>
                  </a:lnTo>
                  <a:lnTo>
                    <a:pt x="12" y="107"/>
                  </a:lnTo>
                  <a:lnTo>
                    <a:pt x="0" y="100"/>
                  </a:lnTo>
                  <a:lnTo>
                    <a:pt x="1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92" name="Freeform 97"/>
            <p:cNvSpPr/>
            <p:nvPr/>
          </p:nvSpPr>
          <p:spPr bwMode="auto">
            <a:xfrm>
              <a:off x="6085879" y="3620273"/>
              <a:ext cx="11906" cy="23813"/>
            </a:xfrm>
            <a:custGeom>
              <a:avLst/>
              <a:gdLst>
                <a:gd name="T0" fmla="*/ 2 w 7"/>
                <a:gd name="T1" fmla="*/ 3 h 15"/>
                <a:gd name="T2" fmla="*/ 5 w 7"/>
                <a:gd name="T3" fmla="*/ 1 h 15"/>
                <a:gd name="T4" fmla="*/ 7 w 7"/>
                <a:gd name="T5" fmla="*/ 3 h 15"/>
                <a:gd name="T6" fmla="*/ 5 w 7"/>
                <a:gd name="T7" fmla="*/ 13 h 15"/>
                <a:gd name="T8" fmla="*/ 3 w 7"/>
                <a:gd name="T9" fmla="*/ 15 h 15"/>
                <a:gd name="T10" fmla="*/ 1 w 7"/>
                <a:gd name="T11" fmla="*/ 12 h 15"/>
                <a:gd name="T12" fmla="*/ 2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2" y="3"/>
                  </a:move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1" y="15"/>
                    <a:pt x="0" y="13"/>
                    <a:pt x="1" y="12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93" name="Freeform 98"/>
            <p:cNvSpPr>
              <a:spLocks noEditPoints="1"/>
            </p:cNvSpPr>
            <p:nvPr/>
          </p:nvSpPr>
          <p:spPr bwMode="auto">
            <a:xfrm>
              <a:off x="6047779" y="2414169"/>
              <a:ext cx="165497" cy="177404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11" name="Group 362"/>
          <p:cNvGrpSpPr/>
          <p:nvPr/>
        </p:nvGrpSpPr>
        <p:grpSpPr>
          <a:xfrm>
            <a:off x="7933192" y="2338074"/>
            <a:ext cx="3169272" cy="914400"/>
            <a:chOff x="5822327" y="1428750"/>
            <a:chExt cx="3169272" cy="914400"/>
          </a:xfrm>
        </p:grpSpPr>
        <p:sp>
          <p:nvSpPr>
            <p:cNvPr id="212" name="Content Placeholder 2"/>
            <p:cNvSpPr txBox="1"/>
            <p:nvPr/>
          </p:nvSpPr>
          <p:spPr>
            <a:xfrm>
              <a:off x="5822327" y="1428750"/>
              <a:ext cx="3169272" cy="5301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90204" pitchFamily="34" charset="0"/>
                <a:buNone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id-ID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Content Placeholder 2"/>
            <p:cNvSpPr txBox="1"/>
            <p:nvPr/>
          </p:nvSpPr>
          <p:spPr>
            <a:xfrm>
              <a:off x="5846928" y="1885950"/>
              <a:ext cx="281166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4" name="Group 365"/>
          <p:cNvGrpSpPr/>
          <p:nvPr/>
        </p:nvGrpSpPr>
        <p:grpSpPr>
          <a:xfrm>
            <a:off x="7933192" y="3364962"/>
            <a:ext cx="3169272" cy="914400"/>
            <a:chOff x="5822327" y="1428750"/>
            <a:chExt cx="3169272" cy="914400"/>
          </a:xfrm>
        </p:grpSpPr>
        <p:sp>
          <p:nvSpPr>
            <p:cNvPr id="215" name="Content Placeholder 2"/>
            <p:cNvSpPr txBox="1"/>
            <p:nvPr/>
          </p:nvSpPr>
          <p:spPr>
            <a:xfrm>
              <a:off x="5822327" y="1428750"/>
              <a:ext cx="3169272" cy="5212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90204" pitchFamily="34" charset="0"/>
                <a:buNone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id-ID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Content Placeholder 2"/>
            <p:cNvSpPr txBox="1"/>
            <p:nvPr/>
          </p:nvSpPr>
          <p:spPr>
            <a:xfrm>
              <a:off x="5846928" y="1885950"/>
              <a:ext cx="281166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7" name="Group 368"/>
          <p:cNvGrpSpPr/>
          <p:nvPr/>
        </p:nvGrpSpPr>
        <p:grpSpPr>
          <a:xfrm>
            <a:off x="1078711" y="2338073"/>
            <a:ext cx="3169272" cy="914401"/>
            <a:chOff x="5822327" y="1428749"/>
            <a:chExt cx="3169272" cy="914401"/>
          </a:xfrm>
        </p:grpSpPr>
        <p:sp>
          <p:nvSpPr>
            <p:cNvPr id="218" name="Content Placeholder 2"/>
            <p:cNvSpPr txBox="1"/>
            <p:nvPr/>
          </p:nvSpPr>
          <p:spPr>
            <a:xfrm>
              <a:off x="5822327" y="1428749"/>
              <a:ext cx="3169272" cy="53016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90204" pitchFamily="34" charset="0"/>
                <a:buNone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Content Placeholder 2"/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Group 371"/>
          <p:cNvGrpSpPr/>
          <p:nvPr/>
        </p:nvGrpSpPr>
        <p:grpSpPr>
          <a:xfrm>
            <a:off x="1078711" y="3364962"/>
            <a:ext cx="3169272" cy="914400"/>
            <a:chOff x="5822327" y="1428750"/>
            <a:chExt cx="3169272" cy="914400"/>
          </a:xfrm>
        </p:grpSpPr>
        <p:sp>
          <p:nvSpPr>
            <p:cNvPr id="221" name="Content Placeholder 2"/>
            <p:cNvSpPr txBox="1"/>
            <p:nvPr/>
          </p:nvSpPr>
          <p:spPr>
            <a:xfrm>
              <a:off x="5822327" y="1428750"/>
              <a:ext cx="3169272" cy="5474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90204" pitchFamily="34" charset="0"/>
                <a:buNone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Content Placeholder 2"/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Group 374"/>
          <p:cNvGrpSpPr/>
          <p:nvPr/>
        </p:nvGrpSpPr>
        <p:grpSpPr>
          <a:xfrm>
            <a:off x="7925938" y="4373703"/>
            <a:ext cx="3169272" cy="914400"/>
            <a:chOff x="5822327" y="1428750"/>
            <a:chExt cx="3169272" cy="914400"/>
          </a:xfrm>
        </p:grpSpPr>
        <p:sp>
          <p:nvSpPr>
            <p:cNvPr id="224" name="Content Placeholder 2"/>
            <p:cNvSpPr txBox="1"/>
            <p:nvPr/>
          </p:nvSpPr>
          <p:spPr>
            <a:xfrm>
              <a:off x="5822327" y="1428750"/>
              <a:ext cx="3169272" cy="4816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90204" pitchFamily="34" charset="0"/>
                <a:buNone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id-ID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Content Placeholder 2"/>
            <p:cNvSpPr txBox="1"/>
            <p:nvPr/>
          </p:nvSpPr>
          <p:spPr>
            <a:xfrm>
              <a:off x="5846928" y="1885950"/>
              <a:ext cx="2818916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Group 377"/>
          <p:cNvGrpSpPr/>
          <p:nvPr/>
        </p:nvGrpSpPr>
        <p:grpSpPr>
          <a:xfrm>
            <a:off x="1071457" y="4373703"/>
            <a:ext cx="3169272" cy="914400"/>
            <a:chOff x="5822327" y="1428750"/>
            <a:chExt cx="3169272" cy="914400"/>
          </a:xfrm>
        </p:grpSpPr>
        <p:sp>
          <p:nvSpPr>
            <p:cNvPr id="227" name="Content Placeholder 2"/>
            <p:cNvSpPr txBox="1"/>
            <p:nvPr/>
          </p:nvSpPr>
          <p:spPr>
            <a:xfrm>
              <a:off x="5822327" y="1428750"/>
              <a:ext cx="3169272" cy="4816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90204" pitchFamily="34" charset="0"/>
                <a:buNone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id-ID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Content Placeholder 2"/>
            <p:cNvSpPr txBox="1"/>
            <p:nvPr/>
          </p:nvSpPr>
          <p:spPr>
            <a:xfrm>
              <a:off x="6245844" y="1885950"/>
              <a:ext cx="2745755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9" name="文本框 228"/>
          <p:cNvSpPr txBox="1"/>
          <p:nvPr/>
        </p:nvSpPr>
        <p:spPr>
          <a:xfrm>
            <a:off x="3763320" y="381818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77257"/>
            <a:ext cx="6096000" cy="433977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1471" y="1277257"/>
            <a:ext cx="6096000" cy="433977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5320" y="2809600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87825" y="2932387"/>
            <a:ext cx="4847124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倍字间距。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92500"/>
          </a:bodyPr>
          <a:lstStyle/>
          <a:p>
            <a:pPr algn="ctr"/>
            <a:r>
              <a:rPr lang="en-US" altLang="zh-CN" sz="4800" dirty="0"/>
              <a:t>Part Four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63749" y="1649961"/>
            <a:ext cx="1168248" cy="1351572"/>
            <a:chOff x="1022350" y="1237296"/>
            <a:chExt cx="876300" cy="1013811"/>
          </a:xfrm>
        </p:grpSpPr>
        <p:sp>
          <p:nvSpPr>
            <p:cNvPr id="7" name="任意多边形 13"/>
            <p:cNvSpPr/>
            <p:nvPr/>
          </p:nvSpPr>
          <p:spPr>
            <a:xfrm>
              <a:off x="1022350" y="1237296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 16"/>
            <p:cNvSpPr/>
            <p:nvPr/>
          </p:nvSpPr>
          <p:spPr>
            <a:xfrm>
              <a:off x="1722433" y="1706453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47150" y="1414065"/>
              <a:ext cx="35250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S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09226" y="1649961"/>
            <a:ext cx="1168248" cy="1351572"/>
            <a:chOff x="4806950" y="1237296"/>
            <a:chExt cx="876300" cy="1013811"/>
          </a:xfrm>
        </p:grpSpPr>
        <p:sp>
          <p:nvSpPr>
            <p:cNvPr id="11" name="任意多边形 83"/>
            <p:cNvSpPr/>
            <p:nvPr/>
          </p:nvSpPr>
          <p:spPr>
            <a:xfrm>
              <a:off x="4806950" y="1237296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 84"/>
            <p:cNvSpPr/>
            <p:nvPr/>
          </p:nvSpPr>
          <p:spPr>
            <a:xfrm>
              <a:off x="5507033" y="1706453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06707" y="1461412"/>
              <a:ext cx="50759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W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06078" y="3859413"/>
            <a:ext cx="1168248" cy="1351572"/>
            <a:chOff x="1054100" y="2894601"/>
            <a:chExt cx="876300" cy="1013811"/>
          </a:xfrm>
        </p:grpSpPr>
        <p:sp>
          <p:nvSpPr>
            <p:cNvPr id="15" name="任意多边形 89"/>
            <p:cNvSpPr/>
            <p:nvPr/>
          </p:nvSpPr>
          <p:spPr>
            <a:xfrm>
              <a:off x="1054100" y="2894601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 90"/>
            <p:cNvSpPr/>
            <p:nvPr/>
          </p:nvSpPr>
          <p:spPr>
            <a:xfrm>
              <a:off x="1754183" y="3363758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01440" y="3071370"/>
              <a:ext cx="483545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O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51554" y="3859413"/>
            <a:ext cx="1168248" cy="1351572"/>
            <a:chOff x="4838700" y="2894601"/>
            <a:chExt cx="876300" cy="1013811"/>
          </a:xfrm>
        </p:grpSpPr>
        <p:sp>
          <p:nvSpPr>
            <p:cNvPr id="19" name="任意多边形 95"/>
            <p:cNvSpPr/>
            <p:nvPr/>
          </p:nvSpPr>
          <p:spPr>
            <a:xfrm>
              <a:off x="4838700" y="2894601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96"/>
            <p:cNvSpPr/>
            <p:nvPr/>
          </p:nvSpPr>
          <p:spPr>
            <a:xfrm>
              <a:off x="5538783" y="3363758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173328" y="3089716"/>
              <a:ext cx="310422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T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6"/>
          <p:cNvSpPr txBox="1"/>
          <p:nvPr/>
        </p:nvSpPr>
        <p:spPr>
          <a:xfrm>
            <a:off x="2861741" y="1977354"/>
            <a:ext cx="3377871" cy="62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defRPr/>
            </a:pP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标题数字等都可以通过点击和重新输入进行更改，建议正文</a:t>
            </a:r>
            <a:r>
              <a:rPr lang="en-US" altLang="zh-CN" sz="1335" dirty="0">
                <a:solidFill>
                  <a:srgbClr val="FFFFFF"/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srgbClr val="FFFFFF"/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7903240" y="4187197"/>
            <a:ext cx="3377871" cy="62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defRPr/>
            </a:pP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标题数字等都可以通过点击和重新输入进行更改，建议正文</a:t>
            </a:r>
            <a:r>
              <a:rPr lang="en-US" altLang="zh-CN" sz="1335" dirty="0">
                <a:solidFill>
                  <a:srgbClr val="FFFFFF"/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srgbClr val="FFFFFF"/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2861741" y="4187197"/>
            <a:ext cx="3377871" cy="62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defRPr/>
            </a:pP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标题数字等都可以通过点击和重新输入进行更改，建议正文</a:t>
            </a:r>
            <a:r>
              <a:rPr lang="en-US" altLang="zh-CN" sz="1335" dirty="0">
                <a:solidFill>
                  <a:srgbClr val="FFFFFF"/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srgbClr val="FFFFFF"/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7903240" y="1977745"/>
            <a:ext cx="3377871" cy="62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defRPr/>
            </a:pP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标题数字等都可以通过点击和重新输入进行更改，建议正文</a:t>
            </a:r>
            <a:r>
              <a:rPr lang="en-US" altLang="zh-CN" sz="1335" dirty="0">
                <a:solidFill>
                  <a:srgbClr val="FFFFFF"/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srgbClr val="FFFFFF"/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srgbClr val="FFFFFF"/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63320" y="381818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>
          <a:xfrm>
            <a:off x="0" y="2286000"/>
            <a:ext cx="12192000" cy="4572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138048" y="2691925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138048" y="3523594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138048" y="4271565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138048" y="5019536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1138048" y="5770884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138048" y="560955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>
          <a:xfrm>
            <a:off x="0" y="2286000"/>
            <a:ext cx="12192000" cy="4572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0" y="2286000"/>
            <a:ext cx="12192000" cy="4572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138048" y="2691925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138048" y="3523594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138048" y="4271565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138048" y="5019536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138048" y="5770884"/>
            <a:ext cx="1017438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28600" indent="-228600" defTabSz="60896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335" kern="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顶部“开始”面板中可以对字体、字号、颜色、行距等进行修改</a:t>
            </a:r>
            <a:endParaRPr lang="en-US" altLang="zh-CN" sz="1335" kern="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138048" y="560955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Content</a:t>
            </a:r>
            <a:endParaRPr lang="zh-CN" altLang="en-US" sz="4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881257" y="914401"/>
            <a:ext cx="4310743" cy="613319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Add your part one title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81257" y="2265239"/>
            <a:ext cx="4310743" cy="613319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Add your part two title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7982857" y="3720827"/>
            <a:ext cx="4310743" cy="613319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Add your part three title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881257" y="5123040"/>
            <a:ext cx="4310743" cy="613319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Add your part four title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感谢聆听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THANKS YOU FOR WATCHING!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87717" y="7036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92500"/>
          </a:bodyPr>
          <a:lstStyle/>
          <a:p>
            <a:pPr algn="ctr"/>
            <a:r>
              <a:rPr lang="en-US" altLang="zh-CN" sz="4800" dirty="0"/>
              <a:t>Part One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5539" y="566057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5539" y="3439885"/>
            <a:ext cx="4665360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倍字间距。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566057"/>
            <a:ext cx="4310742" cy="57476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3320" y="719541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1943" y="1958340"/>
            <a:ext cx="7228114" cy="70942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倍字间距。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6" y="3429000"/>
            <a:ext cx="4310744" cy="28992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8" y="3428999"/>
            <a:ext cx="4310744" cy="28992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81943" y="2836658"/>
            <a:ext cx="7228114" cy="36048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图片可进行更换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3320" y="472802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7" y="1958340"/>
            <a:ext cx="2902859" cy="43698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81943" y="6328229"/>
            <a:ext cx="7228114" cy="36048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图片可进行更换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1" y="1958340"/>
            <a:ext cx="2902859" cy="43698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14" y="1958340"/>
            <a:ext cx="2902859" cy="43698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" y="313143"/>
            <a:ext cx="2902858" cy="2901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81943" y="6328229"/>
            <a:ext cx="7228114" cy="36048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图片可进行更换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7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944" y="313143"/>
            <a:ext cx="2902858" cy="290160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" y="3606869"/>
            <a:ext cx="2902858" cy="29016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55" y="3606869"/>
            <a:ext cx="2902858" cy="2901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18859" y="1989030"/>
            <a:ext cx="4368800" cy="420153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165">
              <a:lnSpc>
                <a:spcPct val="13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倍字间距</a:t>
            </a:r>
            <a:r>
              <a:rPr lang="zh-CN" altLang="en-US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16</a:t>
            </a:r>
            <a:r>
              <a:rPr lang="zh-CN" altLang="en-US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号字，</a:t>
            </a:r>
            <a:r>
              <a:rPr lang="en-US" altLang="zh-CN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1.3</a:t>
            </a:r>
            <a:r>
              <a:rPr lang="zh-CN" altLang="en-US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16</a:t>
            </a:r>
            <a:r>
              <a:rPr lang="zh-CN" altLang="en-US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号字，</a:t>
            </a:r>
            <a:r>
              <a:rPr lang="en-US" altLang="zh-CN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1.3</a:t>
            </a:r>
            <a:r>
              <a:rPr lang="zh-CN" altLang="en-US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16</a:t>
            </a:r>
            <a:r>
              <a:rPr lang="zh-CN" altLang="en-US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号字，</a:t>
            </a:r>
            <a:r>
              <a:rPr lang="en-US" altLang="zh-CN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1.3</a:t>
            </a:r>
            <a:r>
              <a:rPr lang="zh-CN" altLang="en-US" sz="16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倍字间距。</a:t>
            </a:r>
            <a:endParaRPr lang="zh-CN" altLang="en-US" sz="1600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63320" y="472802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ctr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92500"/>
          </a:bodyPr>
          <a:lstStyle/>
          <a:p>
            <a:pPr algn="ctr"/>
            <a:r>
              <a:rPr lang="en-US" altLang="zh-CN" sz="4800" dirty="0"/>
              <a:t>Part Two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120" y="646972"/>
            <a:ext cx="4665360" cy="1238799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2699657"/>
            <a:ext cx="5021943" cy="2888343"/>
          </a:xfrm>
          <a:prstGeom prst="rect">
            <a:avLst/>
          </a:prstGeom>
        </p:spPr>
      </p:pic>
      <p:graphicFrame>
        <p:nvGraphicFramePr>
          <p:cNvPr id="6" name="图表 5"/>
          <p:cNvGraphicFramePr/>
          <p:nvPr/>
        </p:nvGraphicFramePr>
        <p:xfrm>
          <a:off x="6400801" y="646972"/>
          <a:ext cx="5558970" cy="5637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2176</Words>
  <Application>WPS Spreadsheets</Application>
  <PresentationFormat>宽屏</PresentationFormat>
  <Paragraphs>186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Arial</vt:lpstr>
      <vt:lpstr>SimSun</vt:lpstr>
      <vt:lpstr>Wingdings</vt:lpstr>
      <vt:lpstr>Segoe UI Light</vt:lpstr>
      <vt:lpstr>微软雅黑</vt:lpstr>
      <vt:lpstr>Century Gothic</vt:lpstr>
      <vt:lpstr>微软雅黑</vt:lpstr>
      <vt:lpstr>微软雅黑</vt:lpstr>
      <vt:lpstr>方正清刻本悦宋简体</vt:lpstr>
      <vt:lpstr>Calibri</vt:lpstr>
      <vt:lpstr>Helvetica Neue</vt:lpstr>
      <vt:lpstr>黑体</vt:lpstr>
      <vt:lpstr>HYZhongHeiKW</vt:lpstr>
      <vt:lpstr>Cambria</vt:lpstr>
      <vt:lpstr>PingFang SC</vt:lpstr>
      <vt:lpstr>HYQiHeiKW</vt:lpstr>
      <vt:lpstr/>
      <vt:lpstr>Arial Unicode MS</vt:lpstr>
      <vt:lpstr>SimSun</vt:lpstr>
      <vt:lpstr>HYShuSongErKW</vt:lpstr>
      <vt:lpstr>Hiragino Sans GB</vt:lpstr>
      <vt:lpstr>Thonburi</vt:lpstr>
      <vt:lpstr>Office 主题​​</vt:lpstr>
      <vt:lpstr>星空幻想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时雨森</dc:creator>
  <cp:lastModifiedBy>bruce</cp:lastModifiedBy>
  <cp:revision>16</cp:revision>
  <dcterms:created xsi:type="dcterms:W3CDTF">2019-06-04T02:40:33Z</dcterms:created>
  <dcterms:modified xsi:type="dcterms:W3CDTF">2019-06-04T02:40:33Z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1033-1.1.0.1454</vt:lpwstr>
  </property>
</Properties>
</file>